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type="screen16x9"/>
  <p:notesSz cx="6858000" cy="9144000"/>
  <p:embeddedFontLst>
    <p:embeddedFont>
      <p:font typeface="Bebas Neue" panose="020B0606020202050201" pitchFamily="34" charset="77"/>
      <p:regular r:id="rId41"/>
    </p:embeddedFont>
    <p:embeddedFont>
      <p:font typeface="Calibri" panose="020F0502020204030204" pitchFamily="34" charset="0"/>
      <p:regular r:id="rId42"/>
      <p:bold r:id="rId43"/>
      <p:italic r:id="rId44"/>
      <p:boldItalic r:id="rId45"/>
    </p:embeddedFont>
    <p:embeddedFont>
      <p:font typeface="Open Sans"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snapToGrid="0" snapToObjects="1">
      <p:cViewPr varScale="1">
        <p:scale>
          <a:sx n="159" d="100"/>
          <a:sy n="159" d="100"/>
        </p:scale>
        <p:origin x="2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industrywired.com/ai-algorithms-will-they-fall-as-victims-to-government-censorship/"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gineering.linkedin.com/blog/2018/05/the-ai-academy--how-were-scaling-ai-across-linkedi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a2ae43a63e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a2ae43a63e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9b60fdc6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9b60fdc6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9fa2ce1c5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9fa2ce1c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9fa2ce1c56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9fa2ce1c56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9fa2ce1c56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9fa2ce1c56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9fa2ce1c56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9fa2ce1c56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a8281cef25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a8281cef25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talk about AI and data, they go hand in hand with each other: the relationship is like: Data is ingredients, AI is the recipe. </a:t>
            </a:r>
            <a:endParaRPr/>
          </a:p>
          <a:p>
            <a:pPr marL="0" lvl="0" indent="0" algn="l" rtl="0">
              <a:spcBef>
                <a:spcPts val="0"/>
              </a:spcBef>
              <a:spcAft>
                <a:spcPts val="0"/>
              </a:spcAft>
              <a:buNone/>
            </a:pPr>
            <a:r>
              <a:rPr lang="en">
                <a:solidFill>
                  <a:schemeClr val="dk1"/>
                </a:solidFill>
              </a:rPr>
              <a:t>When you try baking for the first time, </a:t>
            </a:r>
            <a:r>
              <a:rPr lang="en"/>
              <a:t>you get fully confident while purchasing the ingredients, but when you back home and open the recipe book, you may find them too boring and difficult to follow.</a:t>
            </a:r>
            <a:endParaRPr/>
          </a:p>
          <a:p>
            <a:pPr marL="0" lvl="0" indent="0" algn="l" rtl="0">
              <a:spcBef>
                <a:spcPts val="0"/>
              </a:spcBef>
              <a:spcAft>
                <a:spcPts val="0"/>
              </a:spcAft>
              <a:buNone/>
            </a:pPr>
            <a:r>
              <a:rPr lang="en"/>
              <a:t>So we should not be satisfied with creating as many as luxurious recipes alone, but empowering an amateaur the ability to cook the best food out of their own. </a:t>
            </a:r>
            <a:endParaRPr/>
          </a:p>
          <a:p>
            <a:pPr marL="0" lvl="0" indent="0" algn="l" rtl="0">
              <a:spcBef>
                <a:spcPts val="0"/>
              </a:spcBef>
              <a:spcAft>
                <a:spcPts val="0"/>
              </a:spcAft>
              <a:buNone/>
            </a:pPr>
            <a:r>
              <a:rPr lang="en"/>
              <a:t>As of LinkedIn, we believe it is on the right track to break the barrier between AI machine and human brains.</a:t>
            </a:r>
            <a:endParaRPr/>
          </a:p>
          <a:p>
            <a:pPr marL="0" lvl="0" indent="0" algn="l" rtl="0">
              <a:spcBef>
                <a:spcPts val="0"/>
              </a:spcBef>
              <a:spcAft>
                <a:spcPts val="0"/>
              </a:spcAft>
              <a:buClr>
                <a:schemeClr val="dk1"/>
              </a:buClr>
              <a:buSzPts val="1100"/>
              <a:buFont typeface="Arial"/>
              <a:buNone/>
            </a:pPr>
            <a:r>
              <a:rPr lang="en">
                <a:solidFill>
                  <a:schemeClr val="dk1"/>
                </a:solidFill>
              </a:rPr>
              <a:t>Explainable AI.</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Four metrics define what XAI is: how what where why</a:t>
            </a:r>
            <a:endParaRPr/>
          </a:p>
          <a:p>
            <a:pPr marL="0" lvl="0" indent="0" algn="l" rtl="0">
              <a:spcBef>
                <a:spcPts val="0"/>
              </a:spcBef>
              <a:spcAft>
                <a:spcPts val="0"/>
              </a:spcAft>
              <a:buNone/>
            </a:pPr>
            <a:r>
              <a:rPr lang="en"/>
              <a:t>By elucidating them, even a layman can trust and use AI.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ac31040711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ac31040711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rPr>
              <a:t>Scenario: When sales are presented with </a:t>
            </a:r>
            <a:r>
              <a:rPr lang="en" sz="1200">
                <a:solidFill>
                  <a:schemeClr val="dk1"/>
                </a:solidFill>
                <a:highlight>
                  <a:srgbClr val="FFFF00"/>
                </a:highlight>
              </a:rPr>
              <a:t>model scores</a:t>
            </a:r>
            <a:r>
              <a:rPr lang="en" sz="1200">
                <a:solidFill>
                  <a:schemeClr val="dk1"/>
                </a:solidFill>
                <a:highlight>
                  <a:srgbClr val="FFFFFF"/>
                </a:highlight>
              </a:rPr>
              <a:t>, they wanted to understand the underlying reasons behind the them—such as why the score was higher for Customer A but lower for Customer B—and they also wanted to be able to double check the reasoning with their</a:t>
            </a:r>
            <a:r>
              <a:rPr lang="en" sz="1200">
                <a:solidFill>
                  <a:schemeClr val="dk1"/>
                </a:solidFill>
                <a:highlight>
                  <a:srgbClr val="FFFF00"/>
                </a:highlight>
              </a:rPr>
              <a:t> domain knowledge</a:t>
            </a:r>
            <a:r>
              <a:rPr lang="en" sz="1200">
                <a:solidFill>
                  <a:schemeClr val="dk1"/>
                </a:solidFill>
                <a:highlight>
                  <a:srgbClr val="FFFFFF"/>
                </a:highlight>
              </a:rPr>
              <a:t>.</a:t>
            </a:r>
            <a:endParaRPr sz="1200">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ac3104071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ac3104071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Through model interpreter and narrative generator, an interface is generated to present insights.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ac31040711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ac31040711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rgbClr val="08388D"/>
                </a:solidFill>
              </a:rPr>
              <a:t>These narrative insights are much more user-friendly, bring important metrics to sales representatives’ attention, and are clear and concise. These narratives give more support for sales teams to trust the prediction results and better extract meaningful insights.</a:t>
            </a:r>
            <a:endParaRPr sz="1300">
              <a:solidFill>
                <a:srgbClr val="08388D"/>
              </a:solidFill>
            </a:endParaRPr>
          </a:p>
          <a:p>
            <a:pPr marL="0" lvl="0" indent="0" algn="l" rtl="0">
              <a:spcBef>
                <a:spcPts val="0"/>
              </a:spcBef>
              <a:spcAft>
                <a:spcPts val="0"/>
              </a:spcAft>
              <a:buNone/>
            </a:pPr>
            <a:endParaRPr sz="1300">
              <a:solidFill>
                <a:srgbClr val="4C4C4C"/>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a433ce0bd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a433ce0bd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ac31040711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ac31040711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a1fd29141a_3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g1a1fd29141a_3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As for weaknesses, we know there are probably in many aspects, but today What our group want to emphasize today is its ethical problems, especially under the context of the use of Artificial Intelligence.  You can think of this question: what is the essence of algorithms? Well, from a technological and management perspective, algorithms are all about optimization.  It computes the largest possibility, and it transfer theoretical and statistical meanings to a real-world solutions.  Using LinkedIn as an example, you are scored by your educational background, your experiences, gender, citizenship, etc., and LinkedIn matches you with possible jobs and employees. Some people may say that this is exactly how the actual world works, because in real life, you are scored under  those factors, too! However, things can get tricky when machines do some jobs.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a1fd29141a_3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g1a1fd29141a_3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sz="1200">
                <a:solidFill>
                  <a:srgbClr val="333333"/>
                </a:solidFill>
                <a:highlight>
                  <a:srgbClr val="FCFCFC"/>
                </a:highlight>
                <a:latin typeface="Roboto"/>
                <a:ea typeface="Roboto"/>
                <a:cs typeface="Roboto"/>
                <a:sym typeface="Roboto"/>
              </a:rPr>
              <a:t>Lets’ see a specific example here. Once upon a time, the </a:t>
            </a:r>
            <a:r>
              <a:rPr lang="en" sz="1200">
                <a:solidFill>
                  <a:srgbClr val="D4000E"/>
                </a:solidFill>
                <a:highlight>
                  <a:srgbClr val="FCFCFC"/>
                </a:highlight>
                <a:latin typeface="Roboto"/>
                <a:ea typeface="Roboto"/>
                <a:cs typeface="Roboto"/>
                <a:sym typeface="Roboto"/>
              </a:rPr>
              <a:t>LinkedIn</a:t>
            </a:r>
            <a:r>
              <a:rPr lang="en" sz="1200">
                <a:solidFill>
                  <a:schemeClr val="hlink"/>
                </a:solidFill>
                <a:highlight>
                  <a:srgbClr val="FCFCFC"/>
                </a:highlight>
                <a:uFill>
                  <a:noFill/>
                </a:uFill>
                <a:latin typeface="Roboto"/>
                <a:ea typeface="Roboto"/>
                <a:cs typeface="Roboto"/>
                <a:sym typeface="Roboto"/>
                <a:hlinkClick r:id="rId3"/>
              </a:rPr>
              <a:t> algorithm</a:t>
            </a:r>
            <a:r>
              <a:rPr lang="en" sz="1200">
                <a:solidFill>
                  <a:srgbClr val="333333"/>
                </a:solidFill>
                <a:highlight>
                  <a:srgbClr val="FCFCFC"/>
                </a:highlight>
                <a:latin typeface="Roboto"/>
                <a:ea typeface="Roboto"/>
                <a:cs typeface="Roboto"/>
                <a:sym typeface="Roboto"/>
              </a:rPr>
              <a:t> was ranking the candidates based on how likely they might apply for a position or respond to a recruiter. It turns out, due to gender characteristics, women are not as aggressive and bold as men to apply for jobs. With this  dataset as training data, holding all the other variables constant, female candidate is ranked behind male candidates.  </a:t>
            </a:r>
            <a:endParaRPr sz="1200">
              <a:solidFill>
                <a:srgbClr val="333333"/>
              </a:solidFill>
              <a:highlight>
                <a:srgbClr val="FCFCFC"/>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a1fd29141a_3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g1a1fd29141a_3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There’s huge selection bias or sample bias in  the initial  model training process . For example, here is a graph of some descriptive statistics about linkedin users.  Keep in in mind that  all the data scientis machine learning engineers, they are developing models based on this exact datta, and this can create bias.  Bias can be standaized ,programmed and justified in the name of corporate efficiency and technological progress. This is somethings we must be cautious about.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a1fd29141a_3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g1a1fd29141a_3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Netx. Another problem would be the huge labor gap. Some statistics of linkedin members  give us pictures of what group of people are using this platform. We can see that generally speaking, their users are educated with relative high income.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a1fd29141a_3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1a1fd29141a_3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Linkedin ‘s official vision is to create economic opportunity for every member of the global workforce.  As we can see in this picture, its distribution is pretty uneven. I’m china, I can guarantee most of people never heard of this platform not to mention using it to find jobs.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a1fd29141a_3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g1a1fd29141a_3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
              <a:t>So here is my question, who do you think has the greater need in finding a job ? Is it  people with fancy degrees, lot of experiences, or is it people who are working as blue collar workers, who are less educated, less privileged?  This may not be a fair question, since the gap between workers, this is the reality, we must admit it . But we say so many times that information is changing our society, and that internet is revolutionzing our way of living,  can we really say so if the sacriice is bigger gap between the privileged and the less privileged?  Inernet is not utopia, but we do have hopes for it, that is to push fairness, transparency. We want it to be less centralized, and we want every person can benefit from progress. Specifically in this case , we ‘d like to see more oppportulities for the less educated people in Linkedin. This is not just from the perspective of corporate social responsibility, I bet there are economic values too.  Those are the problems we want everyone to think about.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ac31040711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ac31040711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ac31040711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ac31040711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4C4C4C"/>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9fa2ce1c56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9fa2ce1c56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4C4C4C"/>
                </a:solidFill>
                <a:highlight>
                  <a:srgbClr val="FFFFFF"/>
                </a:highlight>
              </a:rPr>
              <a:t>Another opportunity lies in the AI academy. While modern computing resources have enabled an exponential increase in the amount of AI we can implement, the number of people with expertise in AI has not scaled at the same rate.</a:t>
            </a:r>
            <a:endParaRPr sz="1300">
              <a:solidFill>
                <a:srgbClr val="4C4C4C"/>
              </a:solidFill>
              <a:highlight>
                <a:srgbClr val="FFFFFF"/>
              </a:highlight>
            </a:endParaRPr>
          </a:p>
          <a:p>
            <a:pPr marL="0" lvl="0" indent="0" algn="l" rtl="0">
              <a:spcBef>
                <a:spcPts val="0"/>
              </a:spcBef>
              <a:spcAft>
                <a:spcPts val="0"/>
              </a:spcAft>
              <a:buNone/>
            </a:pPr>
            <a:r>
              <a:rPr lang="en" sz="1300">
                <a:solidFill>
                  <a:srgbClr val="4C4C4C"/>
                </a:solidFill>
                <a:highlight>
                  <a:srgbClr val="FFFFFF"/>
                </a:highlight>
              </a:rPr>
              <a:t>The purpose of AI Academy will give all of our our employees a language in common with our AI specialists, facilitating further collaboration, and will allow us to continue increasing the value we provide our members.</a:t>
            </a:r>
            <a:endParaRPr sz="1300">
              <a:solidFill>
                <a:srgbClr val="4C4C4C"/>
              </a:solidFill>
              <a:highlight>
                <a:srgbClr val="FFFFFF"/>
              </a:highlight>
            </a:endParaRPr>
          </a:p>
          <a:p>
            <a:pPr marL="0" lvl="0" indent="0" algn="l" rtl="0">
              <a:spcBef>
                <a:spcPts val="0"/>
              </a:spcBef>
              <a:spcAft>
                <a:spcPts val="0"/>
              </a:spcAft>
              <a:buNone/>
            </a:pPr>
            <a:endParaRPr sz="1300">
              <a:solidFill>
                <a:srgbClr val="4C4C4C"/>
              </a:solidFill>
              <a:highlight>
                <a:srgbClr val="FFFFFF"/>
              </a:highlight>
            </a:endParaRPr>
          </a:p>
          <a:p>
            <a:pPr marL="0" lvl="0" indent="0" algn="l" rtl="0">
              <a:spcBef>
                <a:spcPts val="0"/>
              </a:spcBef>
              <a:spcAft>
                <a:spcPts val="0"/>
              </a:spcAft>
              <a:buNone/>
            </a:pPr>
            <a:r>
              <a:rPr lang="en" sz="1300">
                <a:solidFill>
                  <a:srgbClr val="4C4C4C"/>
                </a:solidFill>
                <a:highlight>
                  <a:srgbClr val="FFFFFF"/>
                </a:highlight>
              </a:rPr>
              <a:t>We believe future success with the AI Academy looks like every engineer, product manager, and other employee at LinkedIn knowing the optimal amount about AI for their job. Our goal is to scale AI across all of LinkedIn.</a:t>
            </a:r>
            <a:endParaRPr sz="1300">
              <a:solidFill>
                <a:srgbClr val="4C4C4C"/>
              </a:solidFill>
              <a:highlight>
                <a:srgbClr val="FFFFFF"/>
              </a:highlight>
            </a:endParaRPr>
          </a:p>
          <a:p>
            <a:pPr marL="0" lvl="0" indent="0" algn="l" rtl="0">
              <a:spcBef>
                <a:spcPts val="0"/>
              </a:spcBef>
              <a:spcAft>
                <a:spcPts val="0"/>
              </a:spcAft>
              <a:buNone/>
            </a:pPr>
            <a:r>
              <a:rPr lang="en" u="sng">
                <a:solidFill>
                  <a:schemeClr val="hlink"/>
                </a:solidFill>
                <a:hlinkClick r:id="rId3"/>
              </a:rPr>
              <a:t>https://engineering.linkedin.com/blog/2018/05/the-ai-academy--how-were-scaling-ai-across-linkedin</a:t>
            </a:r>
            <a:endParaRPr sz="1300">
              <a:solidFill>
                <a:srgbClr val="4C4C4C"/>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a35298216c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a35298216c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ac31040711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ac31040711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a2ae43a63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a2ae43a63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Now Let’s have a quick look at the threats and challenges linkedin is faced with. Basically, it has data security issues, and misinformation. </a:t>
            </a:r>
            <a:r>
              <a:rPr lang="en">
                <a:solidFill>
                  <a:schemeClr val="dk1"/>
                </a:solidFill>
                <a:highlight>
                  <a:srgbClr val="FFFF00"/>
                </a:highlight>
              </a:rPr>
              <a:t>Last year, it was reported that over 7 million user data was leaked. This kind of scandal harms its reputation. </a:t>
            </a:r>
            <a:endParaRPr>
              <a:highlight>
                <a:srgbClr val="FFFF00"/>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a2ae43a63e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a2ae43a63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more, as an international company, its development is hindered by some geopolitical regulations. For example, some of its product features are shut down in China, due to government policies.  Also as a platform where users are able to create content, it has some malicious content, which causes serious problems for its users. Those are the things linkedin needs to handle in its future development.  </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9b60fdc61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9b60fdc61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a0a7eb01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a0a7eb01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Helps blue collar workers become more visible to recruiters, will help them generate more job opportunities</a:t>
            </a:r>
            <a:endParaRPr/>
          </a:p>
          <a:p>
            <a:pPr marL="0" lvl="0" indent="0" algn="l" rtl="0">
              <a:spcBef>
                <a:spcPts val="0"/>
              </a:spcBef>
              <a:spcAft>
                <a:spcPts val="0"/>
              </a:spcAft>
              <a:buNone/>
            </a:pPr>
            <a:r>
              <a:rPr lang="en"/>
              <a:t>Recruiters can fill existing labor shortages, more convenient for them as they are already familiar with hiring through linkedin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a0a7eb01e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a0a7eb01e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internal third parties for auditing data and models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a8281cef25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a8281cef25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5572542e7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5572542e7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9b60fdc61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9b60fdc61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a8281cef25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a8281cef25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9fa2ce1c56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9fa2ce1c56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9fa2ce1c56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9fa2ce1c56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9fa2ce1c56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9fa2ce1c56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a8281cef25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a8281cef25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25725" y="1445275"/>
            <a:ext cx="5407800" cy="15576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7200"/>
              <a:buNone/>
              <a:defRPr sz="7200" b="0">
                <a:solidFill>
                  <a:schemeClr val="lt1"/>
                </a:solidFill>
              </a:defRPr>
            </a:lvl1pPr>
            <a:lvl2pPr lvl="1" algn="ctr" rtl="0">
              <a:spcBef>
                <a:spcPts val="0"/>
              </a:spcBef>
              <a:spcAft>
                <a:spcPts val="0"/>
              </a:spcAft>
              <a:buClr>
                <a:schemeClr val="lt1"/>
              </a:buClr>
              <a:buSzPts val="7200"/>
              <a:buNone/>
              <a:defRPr sz="7200" b="0">
                <a:solidFill>
                  <a:schemeClr val="lt1"/>
                </a:solidFill>
              </a:defRPr>
            </a:lvl2pPr>
            <a:lvl3pPr lvl="2" algn="ctr" rtl="0">
              <a:spcBef>
                <a:spcPts val="0"/>
              </a:spcBef>
              <a:spcAft>
                <a:spcPts val="0"/>
              </a:spcAft>
              <a:buClr>
                <a:schemeClr val="lt1"/>
              </a:buClr>
              <a:buSzPts val="7200"/>
              <a:buNone/>
              <a:defRPr sz="7200" b="0">
                <a:solidFill>
                  <a:schemeClr val="lt1"/>
                </a:solidFill>
              </a:defRPr>
            </a:lvl3pPr>
            <a:lvl4pPr lvl="3" algn="ctr" rtl="0">
              <a:spcBef>
                <a:spcPts val="0"/>
              </a:spcBef>
              <a:spcAft>
                <a:spcPts val="0"/>
              </a:spcAft>
              <a:buClr>
                <a:schemeClr val="lt1"/>
              </a:buClr>
              <a:buSzPts val="7200"/>
              <a:buNone/>
              <a:defRPr sz="7200" b="0">
                <a:solidFill>
                  <a:schemeClr val="lt1"/>
                </a:solidFill>
              </a:defRPr>
            </a:lvl4pPr>
            <a:lvl5pPr lvl="4" algn="ctr" rtl="0">
              <a:spcBef>
                <a:spcPts val="0"/>
              </a:spcBef>
              <a:spcAft>
                <a:spcPts val="0"/>
              </a:spcAft>
              <a:buClr>
                <a:schemeClr val="lt1"/>
              </a:buClr>
              <a:buSzPts val="7200"/>
              <a:buNone/>
              <a:defRPr sz="7200" b="0">
                <a:solidFill>
                  <a:schemeClr val="lt1"/>
                </a:solidFill>
              </a:defRPr>
            </a:lvl5pPr>
            <a:lvl6pPr lvl="5" algn="ctr" rtl="0">
              <a:spcBef>
                <a:spcPts val="0"/>
              </a:spcBef>
              <a:spcAft>
                <a:spcPts val="0"/>
              </a:spcAft>
              <a:buClr>
                <a:schemeClr val="lt1"/>
              </a:buClr>
              <a:buSzPts val="7200"/>
              <a:buNone/>
              <a:defRPr sz="7200" b="0">
                <a:solidFill>
                  <a:schemeClr val="lt1"/>
                </a:solidFill>
              </a:defRPr>
            </a:lvl6pPr>
            <a:lvl7pPr lvl="6" algn="ctr" rtl="0">
              <a:spcBef>
                <a:spcPts val="0"/>
              </a:spcBef>
              <a:spcAft>
                <a:spcPts val="0"/>
              </a:spcAft>
              <a:buClr>
                <a:schemeClr val="lt1"/>
              </a:buClr>
              <a:buSzPts val="7200"/>
              <a:buNone/>
              <a:defRPr sz="7200" b="0">
                <a:solidFill>
                  <a:schemeClr val="lt1"/>
                </a:solidFill>
              </a:defRPr>
            </a:lvl7pPr>
            <a:lvl8pPr lvl="7" algn="ctr" rtl="0">
              <a:spcBef>
                <a:spcPts val="0"/>
              </a:spcBef>
              <a:spcAft>
                <a:spcPts val="0"/>
              </a:spcAft>
              <a:buClr>
                <a:schemeClr val="lt1"/>
              </a:buClr>
              <a:buSzPts val="7200"/>
              <a:buNone/>
              <a:defRPr sz="7200" b="0">
                <a:solidFill>
                  <a:schemeClr val="lt1"/>
                </a:solidFill>
              </a:defRPr>
            </a:lvl8pPr>
            <a:lvl9pPr lvl="8" algn="ctr" rtl="0">
              <a:spcBef>
                <a:spcPts val="0"/>
              </a:spcBef>
              <a:spcAft>
                <a:spcPts val="0"/>
              </a:spcAft>
              <a:buClr>
                <a:schemeClr val="lt1"/>
              </a:buClr>
              <a:buSzPts val="7200"/>
              <a:buNone/>
              <a:defRPr sz="7200" b="0">
                <a:solidFill>
                  <a:schemeClr val="lt1"/>
                </a:solidFill>
              </a:defRPr>
            </a:lvl9pPr>
          </a:lstStyle>
          <a:p>
            <a:endParaRPr/>
          </a:p>
        </p:txBody>
      </p:sp>
      <p:sp>
        <p:nvSpPr>
          <p:cNvPr id="10" name="Google Shape;10;p2"/>
          <p:cNvSpPr txBox="1">
            <a:spLocks noGrp="1"/>
          </p:cNvSpPr>
          <p:nvPr>
            <p:ph type="subTitle" idx="1"/>
          </p:nvPr>
        </p:nvSpPr>
        <p:spPr>
          <a:xfrm>
            <a:off x="1824725" y="3146450"/>
            <a:ext cx="3952500" cy="4095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1"/>
          <p:cNvSpPr txBox="1">
            <a:spLocks noGrp="1"/>
          </p:cNvSpPr>
          <p:nvPr>
            <p:ph type="title" hasCustomPrompt="1"/>
          </p:nvPr>
        </p:nvSpPr>
        <p:spPr>
          <a:xfrm>
            <a:off x="1662000" y="1203000"/>
            <a:ext cx="5820000" cy="2054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a:spLocks noGrp="1"/>
          </p:cNvSpPr>
          <p:nvPr>
            <p:ph type="subTitle" idx="1"/>
          </p:nvPr>
        </p:nvSpPr>
        <p:spPr>
          <a:xfrm>
            <a:off x="1662000" y="3440925"/>
            <a:ext cx="5820000" cy="45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83" name="Google Shape;83;p11"/>
          <p:cNvCxnSpPr>
            <a:stCxn id="84" idx="2"/>
            <a:endCxn id="85" idx="2"/>
          </p:cNvCxnSpPr>
          <p:nvPr/>
        </p:nvCxnSpPr>
        <p:spPr>
          <a:xfrm rot="5400000">
            <a:off x="1175403" y="-171100"/>
            <a:ext cx="383400" cy="1407300"/>
          </a:xfrm>
          <a:prstGeom prst="bentConnector2">
            <a:avLst/>
          </a:prstGeom>
          <a:noFill/>
          <a:ln w="9525" cap="flat" cmpd="sng">
            <a:solidFill>
              <a:schemeClr val="dk1"/>
            </a:solidFill>
            <a:prstDash val="solid"/>
            <a:round/>
            <a:headEnd type="none" w="med" len="med"/>
            <a:tailEnd type="none" w="med" len="med"/>
          </a:ln>
        </p:spPr>
      </p:cxnSp>
      <p:sp>
        <p:nvSpPr>
          <p:cNvPr id="84" name="Google Shape;84;p11"/>
          <p:cNvSpPr/>
          <p:nvPr/>
        </p:nvSpPr>
        <p:spPr>
          <a:xfrm flipH="1">
            <a:off x="1793253" y="24050"/>
            <a:ext cx="5550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rot="-5400000">
            <a:off x="297506" y="557617"/>
            <a:ext cx="398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86;p11"/>
          <p:cNvCxnSpPr>
            <a:stCxn id="87" idx="2"/>
            <a:endCxn id="88" idx="2"/>
          </p:cNvCxnSpPr>
          <p:nvPr/>
        </p:nvCxnSpPr>
        <p:spPr>
          <a:xfrm rot="-5400000">
            <a:off x="7626526" y="3759500"/>
            <a:ext cx="554100" cy="1608300"/>
          </a:xfrm>
          <a:prstGeom prst="bentConnector2">
            <a:avLst/>
          </a:prstGeom>
          <a:noFill/>
          <a:ln w="9525" cap="flat" cmpd="sng">
            <a:solidFill>
              <a:schemeClr val="dk1"/>
            </a:solidFill>
            <a:prstDash val="solid"/>
            <a:round/>
            <a:headEnd type="none" w="med" len="med"/>
            <a:tailEnd type="none" w="med" len="med"/>
          </a:ln>
        </p:spPr>
      </p:cxnSp>
      <p:sp>
        <p:nvSpPr>
          <p:cNvPr id="87" name="Google Shape;87;p11"/>
          <p:cNvSpPr/>
          <p:nvPr/>
        </p:nvSpPr>
        <p:spPr>
          <a:xfrm rot="10800000" flipH="1">
            <a:off x="6829426" y="4840700"/>
            <a:ext cx="5400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rot="5400000">
            <a:off x="8708275" y="4124719"/>
            <a:ext cx="322500" cy="32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89;p11"/>
          <p:cNvCxnSpPr>
            <a:stCxn id="90" idx="2"/>
            <a:endCxn id="91" idx="2"/>
          </p:cNvCxnSpPr>
          <p:nvPr/>
        </p:nvCxnSpPr>
        <p:spPr>
          <a:xfrm rot="10800000">
            <a:off x="6655597" y="298412"/>
            <a:ext cx="2065200" cy="324300"/>
          </a:xfrm>
          <a:prstGeom prst="bentConnector2">
            <a:avLst/>
          </a:prstGeom>
          <a:noFill/>
          <a:ln w="9525" cap="flat" cmpd="sng">
            <a:solidFill>
              <a:schemeClr val="dk2"/>
            </a:solidFill>
            <a:prstDash val="solid"/>
            <a:round/>
            <a:headEnd type="none" w="med" len="med"/>
            <a:tailEnd type="none" w="med" len="med"/>
          </a:ln>
        </p:spPr>
      </p:cxnSp>
      <p:sp>
        <p:nvSpPr>
          <p:cNvPr id="90" name="Google Shape;90;p11"/>
          <p:cNvSpPr/>
          <p:nvPr/>
        </p:nvSpPr>
        <p:spPr>
          <a:xfrm rot="5400000">
            <a:off x="8567197" y="494462"/>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flipH="1">
            <a:off x="6494491" y="-39977"/>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2150925" y="15823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5" name="Google Shape;95;p13"/>
          <p:cNvSpPr txBox="1">
            <a:spLocks noGrp="1"/>
          </p:cNvSpPr>
          <p:nvPr>
            <p:ph type="title" idx="2" hasCustomPrompt="1"/>
          </p:nvPr>
        </p:nvSpPr>
        <p:spPr>
          <a:xfrm>
            <a:off x="1327550" y="1621675"/>
            <a:ext cx="714900" cy="714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1"/>
          </p:nvPr>
        </p:nvSpPr>
        <p:spPr>
          <a:xfrm>
            <a:off x="2150925" y="19292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7" name="Google Shape;97;p13"/>
          <p:cNvSpPr txBox="1">
            <a:spLocks noGrp="1"/>
          </p:cNvSpPr>
          <p:nvPr>
            <p:ph type="title" idx="3"/>
          </p:nvPr>
        </p:nvSpPr>
        <p:spPr>
          <a:xfrm>
            <a:off x="5808950" y="15823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8" name="Google Shape;98;p13"/>
          <p:cNvSpPr txBox="1">
            <a:spLocks noGrp="1"/>
          </p:cNvSpPr>
          <p:nvPr>
            <p:ph type="title" idx="4" hasCustomPrompt="1"/>
          </p:nvPr>
        </p:nvSpPr>
        <p:spPr>
          <a:xfrm>
            <a:off x="4985725" y="1621675"/>
            <a:ext cx="714900" cy="714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subTitle" idx="5"/>
          </p:nvPr>
        </p:nvSpPr>
        <p:spPr>
          <a:xfrm>
            <a:off x="5808950" y="19292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0" name="Google Shape;100;p13"/>
          <p:cNvSpPr txBox="1">
            <a:spLocks noGrp="1"/>
          </p:cNvSpPr>
          <p:nvPr>
            <p:ph type="title" idx="6"/>
          </p:nvPr>
        </p:nvSpPr>
        <p:spPr>
          <a:xfrm>
            <a:off x="2150925" y="315492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1" name="Google Shape;101;p13"/>
          <p:cNvSpPr txBox="1">
            <a:spLocks noGrp="1"/>
          </p:cNvSpPr>
          <p:nvPr>
            <p:ph type="title" idx="7" hasCustomPrompt="1"/>
          </p:nvPr>
        </p:nvSpPr>
        <p:spPr>
          <a:xfrm>
            <a:off x="1327550" y="3194325"/>
            <a:ext cx="714900" cy="714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8"/>
          </p:nvPr>
        </p:nvSpPr>
        <p:spPr>
          <a:xfrm>
            <a:off x="2150925" y="350185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3" name="Google Shape;103;p13"/>
          <p:cNvSpPr txBox="1">
            <a:spLocks noGrp="1"/>
          </p:cNvSpPr>
          <p:nvPr>
            <p:ph type="title" idx="9"/>
          </p:nvPr>
        </p:nvSpPr>
        <p:spPr>
          <a:xfrm>
            <a:off x="5808950" y="315492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4" name="Google Shape;104;p13"/>
          <p:cNvSpPr txBox="1">
            <a:spLocks noGrp="1"/>
          </p:cNvSpPr>
          <p:nvPr>
            <p:ph type="title" idx="13" hasCustomPrompt="1"/>
          </p:nvPr>
        </p:nvSpPr>
        <p:spPr>
          <a:xfrm>
            <a:off x="4985575" y="3194325"/>
            <a:ext cx="714900" cy="714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4"/>
          </p:nvPr>
        </p:nvSpPr>
        <p:spPr>
          <a:xfrm>
            <a:off x="5808950" y="350185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6" name="Google Shape;106;p13"/>
          <p:cNvSpPr txBox="1">
            <a:spLocks noGrp="1"/>
          </p:cNvSpPr>
          <p:nvPr>
            <p:ph type="title" idx="15"/>
          </p:nvPr>
        </p:nvSpPr>
        <p:spPr>
          <a:xfrm>
            <a:off x="953450" y="521225"/>
            <a:ext cx="7473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7" name="Google Shape;107;p13"/>
          <p:cNvCxnSpPr>
            <a:stCxn id="108" idx="2"/>
            <a:endCxn id="109" idx="0"/>
          </p:cNvCxnSpPr>
          <p:nvPr/>
        </p:nvCxnSpPr>
        <p:spPr>
          <a:xfrm rot="-5400000" flipH="1">
            <a:off x="6986275" y="-604953"/>
            <a:ext cx="714300" cy="2706300"/>
          </a:xfrm>
          <a:prstGeom prst="bentConnector4">
            <a:avLst>
              <a:gd name="adj1" fmla="val 36051"/>
              <a:gd name="adj2" fmla="val 40351"/>
            </a:avLst>
          </a:prstGeom>
          <a:noFill/>
          <a:ln w="9525" cap="flat" cmpd="sng">
            <a:solidFill>
              <a:schemeClr val="dk1"/>
            </a:solidFill>
            <a:prstDash val="solid"/>
            <a:round/>
            <a:headEnd type="none" w="med" len="med"/>
            <a:tailEnd type="none" w="med" len="med"/>
          </a:ln>
        </p:spPr>
      </p:cxnSp>
      <p:sp>
        <p:nvSpPr>
          <p:cNvPr id="108" name="Google Shape;108;p13"/>
          <p:cNvSpPr/>
          <p:nvPr/>
        </p:nvSpPr>
        <p:spPr>
          <a:xfrm>
            <a:off x="5700625" y="74247"/>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rot="5400000" flipH="1">
            <a:off x="8323400" y="9314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 name="Google Shape;110;p13"/>
          <p:cNvCxnSpPr>
            <a:stCxn id="111" idx="2"/>
            <a:endCxn id="112" idx="2"/>
          </p:cNvCxnSpPr>
          <p:nvPr/>
        </p:nvCxnSpPr>
        <p:spPr>
          <a:xfrm>
            <a:off x="684506" y="4470842"/>
            <a:ext cx="3730200" cy="344400"/>
          </a:xfrm>
          <a:prstGeom prst="bentConnector2">
            <a:avLst/>
          </a:prstGeom>
          <a:noFill/>
          <a:ln w="9525" cap="flat" cmpd="sng">
            <a:solidFill>
              <a:schemeClr val="dk2"/>
            </a:solidFill>
            <a:prstDash val="solid"/>
            <a:round/>
            <a:headEnd type="none" w="med" len="med"/>
            <a:tailEnd type="none" w="med" len="med"/>
          </a:ln>
        </p:spPr>
      </p:cxnSp>
      <p:sp>
        <p:nvSpPr>
          <p:cNvPr id="111" name="Google Shape;111;p13"/>
          <p:cNvSpPr/>
          <p:nvPr/>
        </p:nvSpPr>
        <p:spPr>
          <a:xfrm rot="-5400000">
            <a:off x="274406" y="4342592"/>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rot="10800000" flipH="1">
            <a:off x="4253548" y="4815352"/>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1034447" y="3353925"/>
            <a:ext cx="3564600" cy="531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5" name="Google Shape;115;p14"/>
          <p:cNvSpPr txBox="1">
            <a:spLocks noGrp="1"/>
          </p:cNvSpPr>
          <p:nvPr>
            <p:ph type="subTitle" idx="1"/>
          </p:nvPr>
        </p:nvSpPr>
        <p:spPr>
          <a:xfrm>
            <a:off x="960200" y="1257675"/>
            <a:ext cx="5811900" cy="18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16" name="Google Shape;116;p14"/>
          <p:cNvGrpSpPr/>
          <p:nvPr/>
        </p:nvGrpSpPr>
        <p:grpSpPr>
          <a:xfrm rot="10800000">
            <a:off x="6996100" y="333882"/>
            <a:ext cx="1430425" cy="4475492"/>
            <a:chOff x="1317100" y="311875"/>
            <a:chExt cx="1430425" cy="4529850"/>
          </a:xfrm>
        </p:grpSpPr>
        <p:cxnSp>
          <p:nvCxnSpPr>
            <p:cNvPr id="117" name="Google Shape;117;p14"/>
            <p:cNvCxnSpPr/>
            <p:nvPr/>
          </p:nvCxnSpPr>
          <p:spPr>
            <a:xfrm rot="-5400000" flipH="1">
              <a:off x="1180625" y="507475"/>
              <a:ext cx="1762500" cy="1371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8" name="Google Shape;118;p14"/>
            <p:cNvCxnSpPr/>
            <p:nvPr/>
          </p:nvCxnSpPr>
          <p:spPr>
            <a:xfrm rot="5400000">
              <a:off x="618850" y="2713075"/>
              <a:ext cx="2826900" cy="1430400"/>
            </a:xfrm>
            <a:prstGeom prst="bentConnector3">
              <a:avLst>
                <a:gd name="adj1" fmla="val 50000"/>
              </a:avLst>
            </a:prstGeom>
            <a:noFill/>
            <a:ln w="9525" cap="flat" cmpd="sng">
              <a:solidFill>
                <a:schemeClr val="dk1"/>
              </a:solidFill>
              <a:prstDash val="solid"/>
              <a:round/>
              <a:headEnd type="none" w="med" len="med"/>
              <a:tailEnd type="none" w="med" len="med"/>
            </a:ln>
          </p:spPr>
        </p:cxnSp>
      </p:grpSp>
      <p:cxnSp>
        <p:nvCxnSpPr>
          <p:cNvPr id="119" name="Google Shape;119;p14"/>
          <p:cNvCxnSpPr>
            <a:stCxn id="120" idx="2"/>
            <a:endCxn id="121" idx="2"/>
          </p:cNvCxnSpPr>
          <p:nvPr/>
        </p:nvCxnSpPr>
        <p:spPr>
          <a:xfrm rot="10800000">
            <a:off x="4664222" y="309711"/>
            <a:ext cx="4061700" cy="365400"/>
          </a:xfrm>
          <a:prstGeom prst="bentConnector2">
            <a:avLst/>
          </a:prstGeom>
          <a:noFill/>
          <a:ln w="9525" cap="flat" cmpd="sng">
            <a:solidFill>
              <a:schemeClr val="dk2"/>
            </a:solidFill>
            <a:prstDash val="solid"/>
            <a:round/>
            <a:headEnd type="none" w="med" len="med"/>
            <a:tailEnd type="none" w="med" len="med"/>
          </a:ln>
        </p:spPr>
      </p:cxnSp>
      <p:sp>
        <p:nvSpPr>
          <p:cNvPr id="120" name="Google Shape;120;p14"/>
          <p:cNvSpPr/>
          <p:nvPr/>
        </p:nvSpPr>
        <p:spPr>
          <a:xfrm rot="5400000">
            <a:off x="8572322" y="546861"/>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flipH="1">
            <a:off x="4502891" y="-28553"/>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15"/>
          <p:cNvSpPr txBox="1">
            <a:spLocks noGrp="1"/>
          </p:cNvSpPr>
          <p:nvPr>
            <p:ph type="subTitle" idx="1"/>
          </p:nvPr>
        </p:nvSpPr>
        <p:spPr>
          <a:xfrm>
            <a:off x="2263650" y="3211650"/>
            <a:ext cx="4616700" cy="6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5"/>
          <p:cNvSpPr txBox="1">
            <a:spLocks noGrp="1"/>
          </p:cNvSpPr>
          <p:nvPr>
            <p:ph type="title"/>
          </p:nvPr>
        </p:nvSpPr>
        <p:spPr>
          <a:xfrm>
            <a:off x="2263650" y="1303031"/>
            <a:ext cx="4616700" cy="174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25" name="Google Shape;125;p15"/>
          <p:cNvCxnSpPr>
            <a:stCxn id="126" idx="2"/>
            <a:endCxn id="127" idx="2"/>
          </p:cNvCxnSpPr>
          <p:nvPr/>
        </p:nvCxnSpPr>
        <p:spPr>
          <a:xfrm rot="5400000">
            <a:off x="877753" y="-145692"/>
            <a:ext cx="776400" cy="1695000"/>
          </a:xfrm>
          <a:prstGeom prst="bentConnector2">
            <a:avLst/>
          </a:prstGeom>
          <a:noFill/>
          <a:ln w="9525" cap="flat" cmpd="sng">
            <a:solidFill>
              <a:schemeClr val="dk1"/>
            </a:solidFill>
            <a:prstDash val="solid"/>
            <a:round/>
            <a:headEnd type="none" w="med" len="med"/>
            <a:tailEnd type="none" w="med" len="med"/>
          </a:ln>
        </p:spPr>
      </p:cxnSp>
      <p:sp>
        <p:nvSpPr>
          <p:cNvPr id="126" name="Google Shape;126;p15"/>
          <p:cNvSpPr/>
          <p:nvPr/>
        </p:nvSpPr>
        <p:spPr>
          <a:xfrm flipH="1">
            <a:off x="1831603" y="-3192"/>
            <a:ext cx="5637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rot="-5400000">
            <a:off x="50028" y="920716"/>
            <a:ext cx="3984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15"/>
          <p:cNvCxnSpPr>
            <a:stCxn id="129" idx="2"/>
            <a:endCxn id="130" idx="2"/>
          </p:cNvCxnSpPr>
          <p:nvPr/>
        </p:nvCxnSpPr>
        <p:spPr>
          <a:xfrm rot="-5400000">
            <a:off x="7520375" y="3825655"/>
            <a:ext cx="795000" cy="1107000"/>
          </a:xfrm>
          <a:prstGeom prst="bentConnector2">
            <a:avLst/>
          </a:prstGeom>
          <a:noFill/>
          <a:ln w="9525" cap="flat" cmpd="sng">
            <a:solidFill>
              <a:schemeClr val="dk1"/>
            </a:solidFill>
            <a:prstDash val="solid"/>
            <a:round/>
            <a:headEnd type="none" w="med" len="med"/>
            <a:tailEnd type="none" w="med" len="med"/>
          </a:ln>
        </p:spPr>
      </p:cxnSp>
      <p:sp>
        <p:nvSpPr>
          <p:cNvPr id="129" name="Google Shape;129;p15"/>
          <p:cNvSpPr/>
          <p:nvPr/>
        </p:nvSpPr>
        <p:spPr>
          <a:xfrm rot="10800000" flipH="1">
            <a:off x="7074725" y="4776655"/>
            <a:ext cx="5793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5400000">
            <a:off x="8484025" y="3807919"/>
            <a:ext cx="3225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15"/>
          <p:cNvCxnSpPr>
            <a:stCxn id="132" idx="2"/>
            <a:endCxn id="133" idx="2"/>
          </p:cNvCxnSpPr>
          <p:nvPr/>
        </p:nvCxnSpPr>
        <p:spPr>
          <a:xfrm rot="10800000">
            <a:off x="6655857" y="329012"/>
            <a:ext cx="1826100" cy="293700"/>
          </a:xfrm>
          <a:prstGeom prst="bentConnector2">
            <a:avLst/>
          </a:prstGeom>
          <a:noFill/>
          <a:ln w="9525" cap="flat" cmpd="sng">
            <a:solidFill>
              <a:schemeClr val="dk2"/>
            </a:solidFill>
            <a:prstDash val="solid"/>
            <a:round/>
            <a:headEnd type="none" w="med" len="med"/>
            <a:tailEnd type="none" w="med" len="med"/>
          </a:ln>
        </p:spPr>
      </p:cxnSp>
      <p:sp>
        <p:nvSpPr>
          <p:cNvPr id="132" name="Google Shape;132;p15"/>
          <p:cNvSpPr/>
          <p:nvPr/>
        </p:nvSpPr>
        <p:spPr>
          <a:xfrm rot="5400000">
            <a:off x="8328357" y="494462"/>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flipH="1">
            <a:off x="6494491" y="-9258"/>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15"/>
          <p:cNvCxnSpPr>
            <a:stCxn id="135" idx="2"/>
            <a:endCxn id="136" idx="2"/>
          </p:cNvCxnSpPr>
          <p:nvPr/>
        </p:nvCxnSpPr>
        <p:spPr>
          <a:xfrm>
            <a:off x="428006" y="4225092"/>
            <a:ext cx="1826100" cy="616200"/>
          </a:xfrm>
          <a:prstGeom prst="bentConnector2">
            <a:avLst/>
          </a:prstGeom>
          <a:noFill/>
          <a:ln w="9525" cap="flat" cmpd="sng">
            <a:solidFill>
              <a:schemeClr val="dk2"/>
            </a:solidFill>
            <a:prstDash val="solid"/>
            <a:round/>
            <a:headEnd type="none" w="med" len="med"/>
            <a:tailEnd type="none" w="med" len="med"/>
          </a:ln>
        </p:spPr>
      </p:cxnSp>
      <p:sp>
        <p:nvSpPr>
          <p:cNvPr id="135" name="Google Shape;135;p15"/>
          <p:cNvSpPr/>
          <p:nvPr/>
        </p:nvSpPr>
        <p:spPr>
          <a:xfrm rot="-5400000">
            <a:off x="17906" y="4096842"/>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10800000" flipH="1">
            <a:off x="2092973" y="4841212"/>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809500" y="1666500"/>
            <a:ext cx="2507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9" name="Google Shape;139;p16"/>
          <p:cNvSpPr txBox="1">
            <a:spLocks noGrp="1"/>
          </p:cNvSpPr>
          <p:nvPr>
            <p:ph type="subTitle" idx="1"/>
          </p:nvPr>
        </p:nvSpPr>
        <p:spPr>
          <a:xfrm>
            <a:off x="4809500" y="2360700"/>
            <a:ext cx="2334000" cy="111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40" name="Google Shape;140;p16"/>
          <p:cNvCxnSpPr>
            <a:stCxn id="141" idx="2"/>
            <a:endCxn id="142" idx="2"/>
          </p:cNvCxnSpPr>
          <p:nvPr/>
        </p:nvCxnSpPr>
        <p:spPr>
          <a:xfrm rot="10800000">
            <a:off x="429250" y="650235"/>
            <a:ext cx="5100" cy="3620100"/>
          </a:xfrm>
          <a:prstGeom prst="bentConnector3">
            <a:avLst>
              <a:gd name="adj1" fmla="val -11460785"/>
            </a:avLst>
          </a:prstGeom>
          <a:noFill/>
          <a:ln w="9525" cap="flat" cmpd="sng">
            <a:solidFill>
              <a:schemeClr val="dk1"/>
            </a:solidFill>
            <a:prstDash val="solid"/>
            <a:round/>
            <a:headEnd type="none" w="med" len="med"/>
            <a:tailEnd type="none" w="med" len="med"/>
          </a:ln>
        </p:spPr>
      </p:cxnSp>
      <p:sp>
        <p:nvSpPr>
          <p:cNvPr id="141" name="Google Shape;141;p16"/>
          <p:cNvSpPr/>
          <p:nvPr/>
        </p:nvSpPr>
        <p:spPr>
          <a:xfrm rot="-5400000">
            <a:off x="24250" y="4142085"/>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rot="-5400000" flipH="1">
            <a:off x="98788" y="480982"/>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16"/>
          <p:cNvCxnSpPr>
            <a:stCxn id="144" idx="2"/>
            <a:endCxn id="145" idx="2"/>
          </p:cNvCxnSpPr>
          <p:nvPr/>
        </p:nvCxnSpPr>
        <p:spPr>
          <a:xfrm flipH="1">
            <a:off x="8466559" y="770782"/>
            <a:ext cx="15300" cy="3620100"/>
          </a:xfrm>
          <a:prstGeom prst="bentConnector3">
            <a:avLst>
              <a:gd name="adj1" fmla="val 1656814"/>
            </a:avLst>
          </a:prstGeom>
          <a:noFill/>
          <a:ln w="9525" cap="flat" cmpd="sng">
            <a:solidFill>
              <a:schemeClr val="dk1"/>
            </a:solidFill>
            <a:prstDash val="solid"/>
            <a:round/>
            <a:headEnd type="none" w="med" len="med"/>
            <a:tailEnd type="none" w="med" len="med"/>
          </a:ln>
        </p:spPr>
      </p:cxnSp>
      <p:sp>
        <p:nvSpPr>
          <p:cNvPr id="144" name="Google Shape;144;p16"/>
          <p:cNvSpPr/>
          <p:nvPr/>
        </p:nvSpPr>
        <p:spPr>
          <a:xfrm rot="5400000">
            <a:off x="8328259" y="642532"/>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rot="5400000" flipH="1">
            <a:off x="8474442" y="4221735"/>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 name="Google Shape;146;p16"/>
          <p:cNvCxnSpPr>
            <a:stCxn id="147" idx="2"/>
            <a:endCxn id="148" idx="2"/>
          </p:cNvCxnSpPr>
          <p:nvPr/>
        </p:nvCxnSpPr>
        <p:spPr>
          <a:xfrm rot="10800000">
            <a:off x="6655857" y="338312"/>
            <a:ext cx="1826100" cy="284400"/>
          </a:xfrm>
          <a:prstGeom prst="bentConnector2">
            <a:avLst/>
          </a:prstGeom>
          <a:noFill/>
          <a:ln w="9525" cap="flat" cmpd="sng">
            <a:solidFill>
              <a:schemeClr val="dk2"/>
            </a:solidFill>
            <a:prstDash val="solid"/>
            <a:round/>
            <a:headEnd type="none" w="med" len="med"/>
            <a:tailEnd type="none" w="med" len="med"/>
          </a:ln>
        </p:spPr>
      </p:cxnSp>
      <p:sp>
        <p:nvSpPr>
          <p:cNvPr id="147" name="Google Shape;147;p16"/>
          <p:cNvSpPr/>
          <p:nvPr/>
        </p:nvSpPr>
        <p:spPr>
          <a:xfrm rot="5400000">
            <a:off x="8328357" y="494462"/>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flipH="1">
            <a:off x="6494491" y="-2"/>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6"/>
          <p:cNvCxnSpPr>
            <a:stCxn id="150" idx="2"/>
            <a:endCxn id="151" idx="2"/>
          </p:cNvCxnSpPr>
          <p:nvPr/>
        </p:nvCxnSpPr>
        <p:spPr>
          <a:xfrm>
            <a:off x="434356" y="4573242"/>
            <a:ext cx="4333800" cy="247200"/>
          </a:xfrm>
          <a:prstGeom prst="bentConnector2">
            <a:avLst/>
          </a:prstGeom>
          <a:noFill/>
          <a:ln w="9525" cap="flat" cmpd="sng">
            <a:solidFill>
              <a:schemeClr val="dk2"/>
            </a:solidFill>
            <a:prstDash val="solid"/>
            <a:round/>
            <a:headEnd type="none" w="med" len="med"/>
            <a:tailEnd type="none" w="med" len="med"/>
          </a:ln>
        </p:spPr>
      </p:cxnSp>
      <p:sp>
        <p:nvSpPr>
          <p:cNvPr id="150" name="Google Shape;150;p16"/>
          <p:cNvSpPr/>
          <p:nvPr/>
        </p:nvSpPr>
        <p:spPr>
          <a:xfrm rot="-5400000">
            <a:off x="24256" y="4444992"/>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rot="10800000" flipH="1">
            <a:off x="4606798" y="4820471"/>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2">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1225725" y="1666500"/>
            <a:ext cx="2507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7"/>
          <p:cNvSpPr txBox="1">
            <a:spLocks noGrp="1"/>
          </p:cNvSpPr>
          <p:nvPr>
            <p:ph type="subTitle" idx="1"/>
          </p:nvPr>
        </p:nvSpPr>
        <p:spPr>
          <a:xfrm>
            <a:off x="1225725" y="2360700"/>
            <a:ext cx="2334000" cy="111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55" name="Google Shape;155;p17"/>
          <p:cNvCxnSpPr>
            <a:stCxn id="156" idx="2"/>
            <a:endCxn id="157" idx="2"/>
          </p:cNvCxnSpPr>
          <p:nvPr/>
        </p:nvCxnSpPr>
        <p:spPr>
          <a:xfrm flipH="1">
            <a:off x="8710788" y="1162707"/>
            <a:ext cx="15300" cy="3300000"/>
          </a:xfrm>
          <a:prstGeom prst="bentConnector3">
            <a:avLst>
              <a:gd name="adj1" fmla="val 3425741"/>
            </a:avLst>
          </a:prstGeom>
          <a:noFill/>
          <a:ln w="9525" cap="flat" cmpd="sng">
            <a:solidFill>
              <a:schemeClr val="dk1"/>
            </a:solidFill>
            <a:prstDash val="solid"/>
            <a:round/>
            <a:headEnd type="none" w="med" len="med"/>
            <a:tailEnd type="none" w="med" len="med"/>
          </a:ln>
        </p:spPr>
      </p:cxnSp>
      <p:sp>
        <p:nvSpPr>
          <p:cNvPr id="156" name="Google Shape;156;p17"/>
          <p:cNvSpPr/>
          <p:nvPr/>
        </p:nvSpPr>
        <p:spPr>
          <a:xfrm rot="5400000">
            <a:off x="8572488" y="103445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400000" flipH="1">
            <a:off x="8718671" y="4293385"/>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17"/>
          <p:cNvCxnSpPr>
            <a:stCxn id="159" idx="2"/>
            <a:endCxn id="160" idx="2"/>
          </p:cNvCxnSpPr>
          <p:nvPr/>
        </p:nvCxnSpPr>
        <p:spPr>
          <a:xfrm rot="-5400000">
            <a:off x="2622950" y="-630454"/>
            <a:ext cx="15300" cy="1922400"/>
          </a:xfrm>
          <a:prstGeom prst="bentConnector3">
            <a:avLst>
              <a:gd name="adj1" fmla="val -3008523"/>
            </a:avLst>
          </a:prstGeom>
          <a:noFill/>
          <a:ln w="9525" cap="flat" cmpd="sng">
            <a:solidFill>
              <a:schemeClr val="dk1"/>
            </a:solidFill>
            <a:prstDash val="solid"/>
            <a:round/>
            <a:headEnd type="none" w="med" len="med"/>
            <a:tailEnd type="none" w="med" len="med"/>
          </a:ln>
        </p:spPr>
      </p:cxnSp>
      <p:sp>
        <p:nvSpPr>
          <p:cNvPr id="159" name="Google Shape;159;p17"/>
          <p:cNvSpPr/>
          <p:nvPr/>
        </p:nvSpPr>
        <p:spPr>
          <a:xfrm>
            <a:off x="1505150" y="81896"/>
            <a:ext cx="328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flipH="1">
            <a:off x="3497825" y="-15355"/>
            <a:ext cx="187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 name="Google Shape;161;p17"/>
          <p:cNvCxnSpPr>
            <a:stCxn id="162" idx="2"/>
            <a:endCxn id="163" idx="2"/>
          </p:cNvCxnSpPr>
          <p:nvPr/>
        </p:nvCxnSpPr>
        <p:spPr>
          <a:xfrm>
            <a:off x="684491" y="4272160"/>
            <a:ext cx="2085600" cy="508500"/>
          </a:xfrm>
          <a:prstGeom prst="bentConnector2">
            <a:avLst/>
          </a:prstGeom>
          <a:noFill/>
          <a:ln w="9525" cap="flat" cmpd="sng">
            <a:solidFill>
              <a:schemeClr val="dk2"/>
            </a:solidFill>
            <a:prstDash val="solid"/>
            <a:round/>
            <a:headEnd type="none" w="med" len="med"/>
            <a:tailEnd type="none" w="med" len="med"/>
          </a:ln>
        </p:spPr>
      </p:cxnSp>
      <p:sp>
        <p:nvSpPr>
          <p:cNvPr id="162" name="Google Shape;162;p17"/>
          <p:cNvSpPr/>
          <p:nvPr/>
        </p:nvSpPr>
        <p:spPr>
          <a:xfrm rot="-5400000">
            <a:off x="274391" y="4143910"/>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rot="10800000" flipH="1">
            <a:off x="2608772" y="4780749"/>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95345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6" name="Google Shape;166;p18"/>
          <p:cNvSpPr txBox="1">
            <a:spLocks noGrp="1"/>
          </p:cNvSpPr>
          <p:nvPr>
            <p:ph type="subTitle" idx="1"/>
          </p:nvPr>
        </p:nvSpPr>
        <p:spPr>
          <a:xfrm>
            <a:off x="5413450" y="1824325"/>
            <a:ext cx="2537700" cy="173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67" name="Google Shape;167;p18"/>
          <p:cNvCxnSpPr>
            <a:stCxn id="168" idx="2"/>
            <a:endCxn id="169" idx="2"/>
          </p:cNvCxnSpPr>
          <p:nvPr/>
        </p:nvCxnSpPr>
        <p:spPr>
          <a:xfrm rot="-5400000" flipH="1">
            <a:off x="7649678" y="24841"/>
            <a:ext cx="795000" cy="1365600"/>
          </a:xfrm>
          <a:prstGeom prst="bentConnector2">
            <a:avLst/>
          </a:prstGeom>
          <a:noFill/>
          <a:ln w="9525" cap="flat" cmpd="sng">
            <a:solidFill>
              <a:schemeClr val="dk1"/>
            </a:solidFill>
            <a:prstDash val="solid"/>
            <a:round/>
            <a:headEnd type="none" w="med" len="med"/>
            <a:tailEnd type="none" w="med" len="med"/>
          </a:ln>
        </p:spPr>
      </p:cxnSp>
      <p:sp>
        <p:nvSpPr>
          <p:cNvPr id="168" name="Google Shape;168;p18"/>
          <p:cNvSpPr/>
          <p:nvPr/>
        </p:nvSpPr>
        <p:spPr>
          <a:xfrm>
            <a:off x="7074728" y="-6659"/>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rot="5400000" flipH="1">
            <a:off x="8704569" y="9314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8"/>
          <p:cNvCxnSpPr>
            <a:stCxn id="171" idx="2"/>
            <a:endCxn id="172" idx="0"/>
          </p:cNvCxnSpPr>
          <p:nvPr/>
        </p:nvCxnSpPr>
        <p:spPr>
          <a:xfrm rot="-5400000">
            <a:off x="6764400" y="3119628"/>
            <a:ext cx="812700" cy="2568000"/>
          </a:xfrm>
          <a:prstGeom prst="bentConnector2">
            <a:avLst/>
          </a:prstGeom>
          <a:noFill/>
          <a:ln w="9525" cap="flat" cmpd="sng">
            <a:solidFill>
              <a:schemeClr val="dk1"/>
            </a:solidFill>
            <a:prstDash val="solid"/>
            <a:round/>
            <a:headEnd type="none" w="med" len="med"/>
            <a:tailEnd type="none" w="med" len="med"/>
          </a:ln>
        </p:spPr>
      </p:cxnSp>
      <p:sp>
        <p:nvSpPr>
          <p:cNvPr id="171" name="Google Shape;171;p18"/>
          <p:cNvSpPr/>
          <p:nvPr/>
        </p:nvSpPr>
        <p:spPr>
          <a:xfrm rot="10800000">
            <a:off x="5604900" y="4809978"/>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rot="-5400000" flipH="1">
            <a:off x="8462753" y="3827944"/>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18"/>
          <p:cNvCxnSpPr>
            <a:stCxn id="174" idx="2"/>
            <a:endCxn id="175" idx="2"/>
          </p:cNvCxnSpPr>
          <p:nvPr/>
        </p:nvCxnSpPr>
        <p:spPr>
          <a:xfrm>
            <a:off x="433616" y="4403635"/>
            <a:ext cx="2336400" cy="438600"/>
          </a:xfrm>
          <a:prstGeom prst="bentConnector2">
            <a:avLst/>
          </a:prstGeom>
          <a:noFill/>
          <a:ln w="9525" cap="flat" cmpd="sng">
            <a:solidFill>
              <a:schemeClr val="dk2"/>
            </a:solidFill>
            <a:prstDash val="solid"/>
            <a:round/>
            <a:headEnd type="none" w="med" len="med"/>
            <a:tailEnd type="none" w="med" len="med"/>
          </a:ln>
        </p:spPr>
      </p:cxnSp>
      <p:sp>
        <p:nvSpPr>
          <p:cNvPr id="174" name="Google Shape;174;p18"/>
          <p:cNvSpPr/>
          <p:nvPr/>
        </p:nvSpPr>
        <p:spPr>
          <a:xfrm rot="-5400000">
            <a:off x="23516" y="4275385"/>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rot="10800000" flipH="1">
            <a:off x="2608772" y="4842199"/>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2">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953450" y="521225"/>
            <a:ext cx="747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9"/>
          <p:cNvSpPr txBox="1">
            <a:spLocks noGrp="1"/>
          </p:cNvSpPr>
          <p:nvPr>
            <p:ph type="title" idx="2"/>
          </p:nvPr>
        </p:nvSpPr>
        <p:spPr>
          <a:xfrm>
            <a:off x="1685923" y="3147200"/>
            <a:ext cx="2385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9" name="Google Shape;179;p19"/>
          <p:cNvSpPr txBox="1">
            <a:spLocks noGrp="1"/>
          </p:cNvSpPr>
          <p:nvPr>
            <p:ph type="subTitle" idx="1"/>
          </p:nvPr>
        </p:nvSpPr>
        <p:spPr>
          <a:xfrm>
            <a:off x="1685934" y="3518776"/>
            <a:ext cx="2385600" cy="44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9"/>
          <p:cNvSpPr txBox="1">
            <a:spLocks noGrp="1"/>
          </p:cNvSpPr>
          <p:nvPr>
            <p:ph type="title" idx="3"/>
          </p:nvPr>
        </p:nvSpPr>
        <p:spPr>
          <a:xfrm>
            <a:off x="5072463" y="3147200"/>
            <a:ext cx="2385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19"/>
          <p:cNvSpPr txBox="1">
            <a:spLocks noGrp="1"/>
          </p:cNvSpPr>
          <p:nvPr>
            <p:ph type="subTitle" idx="4"/>
          </p:nvPr>
        </p:nvSpPr>
        <p:spPr>
          <a:xfrm>
            <a:off x="5072474" y="3518776"/>
            <a:ext cx="2385600" cy="44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82" name="Google Shape;182;p19"/>
          <p:cNvGrpSpPr/>
          <p:nvPr/>
        </p:nvGrpSpPr>
        <p:grpSpPr>
          <a:xfrm rot="5400000">
            <a:off x="6469675" y="-1137291"/>
            <a:ext cx="366046" cy="4161120"/>
            <a:chOff x="1317100" y="311875"/>
            <a:chExt cx="1430425" cy="4529850"/>
          </a:xfrm>
        </p:grpSpPr>
        <p:cxnSp>
          <p:nvCxnSpPr>
            <p:cNvPr id="183" name="Google Shape;183;p19"/>
            <p:cNvCxnSpPr/>
            <p:nvPr/>
          </p:nvCxnSpPr>
          <p:spPr>
            <a:xfrm rot="-5400000" flipH="1">
              <a:off x="1180625" y="507475"/>
              <a:ext cx="1762500" cy="1371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84" name="Google Shape;184;p19"/>
            <p:cNvCxnSpPr/>
            <p:nvPr/>
          </p:nvCxnSpPr>
          <p:spPr>
            <a:xfrm rot="5400000">
              <a:off x="618850" y="2713075"/>
              <a:ext cx="2826900" cy="1430400"/>
            </a:xfrm>
            <a:prstGeom prst="bentConnector3">
              <a:avLst>
                <a:gd name="adj1" fmla="val 50000"/>
              </a:avLst>
            </a:prstGeom>
            <a:noFill/>
            <a:ln w="9525" cap="flat" cmpd="sng">
              <a:solidFill>
                <a:schemeClr val="dk1"/>
              </a:solidFill>
              <a:prstDash val="solid"/>
              <a:round/>
              <a:headEnd type="none" w="med" len="med"/>
              <a:tailEnd type="none" w="med" len="med"/>
            </a:ln>
          </p:spPr>
        </p:cxnSp>
      </p:grpSp>
      <p:cxnSp>
        <p:nvCxnSpPr>
          <p:cNvPr id="185" name="Google Shape;185;p19"/>
          <p:cNvCxnSpPr>
            <a:stCxn id="186" idx="2"/>
            <a:endCxn id="187" idx="2"/>
          </p:cNvCxnSpPr>
          <p:nvPr/>
        </p:nvCxnSpPr>
        <p:spPr>
          <a:xfrm rot="-5400000" flipH="1">
            <a:off x="3569166" y="2600301"/>
            <a:ext cx="71700" cy="4401900"/>
          </a:xfrm>
          <a:prstGeom prst="bentConnector3">
            <a:avLst>
              <a:gd name="adj1" fmla="val -332113"/>
            </a:avLst>
          </a:prstGeom>
          <a:noFill/>
          <a:ln w="9525" cap="flat" cmpd="sng">
            <a:solidFill>
              <a:schemeClr val="dk2"/>
            </a:solidFill>
            <a:prstDash val="solid"/>
            <a:round/>
            <a:headEnd type="none" w="med" len="med"/>
            <a:tailEnd type="none" w="med" len="med"/>
          </a:ln>
        </p:spPr>
      </p:cxnSp>
      <p:sp>
        <p:nvSpPr>
          <p:cNvPr id="186" name="Google Shape;186;p19"/>
          <p:cNvSpPr/>
          <p:nvPr/>
        </p:nvSpPr>
        <p:spPr>
          <a:xfrm rot="10800000">
            <a:off x="1122216" y="4765401"/>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10800000" flipH="1">
            <a:off x="5644847" y="4837074"/>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2_1">
    <p:bg>
      <p:bgPr>
        <a:blipFill>
          <a:blip r:embed="rId2">
            <a:alphaModFix/>
          </a:blip>
          <a:stretch>
            <a:fillRect/>
          </a:stretch>
        </a:blipFill>
        <a:effectLst/>
      </p:bgPr>
    </p:bg>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953450" y="521225"/>
            <a:ext cx="7325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0"/>
          <p:cNvSpPr txBox="1">
            <a:spLocks noGrp="1"/>
          </p:cNvSpPr>
          <p:nvPr>
            <p:ph type="body" idx="1"/>
          </p:nvPr>
        </p:nvSpPr>
        <p:spPr>
          <a:xfrm>
            <a:off x="953450" y="1170125"/>
            <a:ext cx="34221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0"/>
              </a:spcBef>
              <a:spcAft>
                <a:spcPts val="0"/>
              </a:spcAft>
              <a:buClr>
                <a:schemeClr val="dk1"/>
              </a:buClr>
              <a:buSzPts val="1400"/>
              <a:buChar char="○"/>
              <a:defRPr>
                <a:solidFill>
                  <a:schemeClr val="dk1"/>
                </a:solidFill>
              </a:defRPr>
            </a:lvl2pPr>
            <a:lvl3pPr marL="1371600" lvl="2" indent="-317500" rtl="0">
              <a:lnSpc>
                <a:spcPct val="100000"/>
              </a:lnSpc>
              <a:spcBef>
                <a:spcPts val="0"/>
              </a:spcBef>
              <a:spcAft>
                <a:spcPts val="0"/>
              </a:spcAft>
              <a:buClr>
                <a:schemeClr val="dk1"/>
              </a:buClr>
              <a:buSzPts val="1400"/>
              <a:buChar char="■"/>
              <a:defRPr>
                <a:solidFill>
                  <a:schemeClr val="dk1"/>
                </a:solidFill>
              </a:defRPr>
            </a:lvl3pPr>
            <a:lvl4pPr marL="1828800" lvl="3" indent="-317500" rtl="0">
              <a:lnSpc>
                <a:spcPct val="100000"/>
              </a:lnSpc>
              <a:spcBef>
                <a:spcPts val="0"/>
              </a:spcBef>
              <a:spcAft>
                <a:spcPts val="0"/>
              </a:spcAft>
              <a:buClr>
                <a:schemeClr val="dk1"/>
              </a:buClr>
              <a:buSzPts val="1400"/>
              <a:buChar char="●"/>
              <a:defRPr>
                <a:solidFill>
                  <a:schemeClr val="dk1"/>
                </a:solidFill>
              </a:defRPr>
            </a:lvl4pPr>
            <a:lvl5pPr marL="2286000" lvl="4" indent="-317500" rtl="0">
              <a:lnSpc>
                <a:spcPct val="100000"/>
              </a:lnSpc>
              <a:spcBef>
                <a:spcPts val="0"/>
              </a:spcBef>
              <a:spcAft>
                <a:spcPts val="0"/>
              </a:spcAft>
              <a:buClr>
                <a:schemeClr val="dk1"/>
              </a:buClr>
              <a:buSzPts val="1400"/>
              <a:buChar char="○"/>
              <a:defRPr>
                <a:solidFill>
                  <a:schemeClr val="dk1"/>
                </a:solidFill>
              </a:defRPr>
            </a:lvl5pPr>
            <a:lvl6pPr marL="2743200" lvl="5" indent="-317500" rtl="0">
              <a:lnSpc>
                <a:spcPct val="100000"/>
              </a:lnSpc>
              <a:spcBef>
                <a:spcPts val="0"/>
              </a:spcBef>
              <a:spcAft>
                <a:spcPts val="0"/>
              </a:spcAft>
              <a:buClr>
                <a:schemeClr val="dk1"/>
              </a:buClr>
              <a:buSzPts val="1400"/>
              <a:buChar char="■"/>
              <a:defRPr>
                <a:solidFill>
                  <a:schemeClr val="dk1"/>
                </a:solidFill>
              </a:defRPr>
            </a:lvl6pPr>
            <a:lvl7pPr marL="3200400" lvl="6" indent="-317500" rtl="0">
              <a:lnSpc>
                <a:spcPct val="100000"/>
              </a:lnSpc>
              <a:spcBef>
                <a:spcPts val="0"/>
              </a:spcBef>
              <a:spcAft>
                <a:spcPts val="0"/>
              </a:spcAft>
              <a:buClr>
                <a:schemeClr val="dk1"/>
              </a:buClr>
              <a:buSzPts val="1400"/>
              <a:buChar char="●"/>
              <a:defRPr>
                <a:solidFill>
                  <a:schemeClr val="dk1"/>
                </a:solidFill>
              </a:defRPr>
            </a:lvl7pPr>
            <a:lvl8pPr marL="3657600" lvl="7" indent="-317500" rtl="0">
              <a:lnSpc>
                <a:spcPct val="100000"/>
              </a:lnSpc>
              <a:spcBef>
                <a:spcPts val="0"/>
              </a:spcBef>
              <a:spcAft>
                <a:spcPts val="0"/>
              </a:spcAft>
              <a:buClr>
                <a:schemeClr val="dk1"/>
              </a:buClr>
              <a:buSzPts val="1400"/>
              <a:buChar char="○"/>
              <a:defRPr>
                <a:solidFill>
                  <a:schemeClr val="dk1"/>
                </a:solidFill>
              </a:defRPr>
            </a:lvl8pPr>
            <a:lvl9pPr marL="4114800" lvl="8" indent="-317500"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91" name="Google Shape;191;p20"/>
          <p:cNvSpPr txBox="1">
            <a:spLocks noGrp="1"/>
          </p:cNvSpPr>
          <p:nvPr>
            <p:ph type="body" idx="2"/>
          </p:nvPr>
        </p:nvSpPr>
        <p:spPr>
          <a:xfrm>
            <a:off x="4770977" y="1170125"/>
            <a:ext cx="34221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0"/>
              </a:spcBef>
              <a:spcAft>
                <a:spcPts val="0"/>
              </a:spcAft>
              <a:buClr>
                <a:schemeClr val="dk1"/>
              </a:buClr>
              <a:buSzPts val="1400"/>
              <a:buChar char="○"/>
              <a:defRPr>
                <a:solidFill>
                  <a:schemeClr val="dk1"/>
                </a:solidFill>
              </a:defRPr>
            </a:lvl2pPr>
            <a:lvl3pPr marL="1371600" lvl="2" indent="-317500" rtl="0">
              <a:lnSpc>
                <a:spcPct val="100000"/>
              </a:lnSpc>
              <a:spcBef>
                <a:spcPts val="0"/>
              </a:spcBef>
              <a:spcAft>
                <a:spcPts val="0"/>
              </a:spcAft>
              <a:buClr>
                <a:schemeClr val="dk1"/>
              </a:buClr>
              <a:buSzPts val="1400"/>
              <a:buChar char="■"/>
              <a:defRPr>
                <a:solidFill>
                  <a:schemeClr val="dk1"/>
                </a:solidFill>
              </a:defRPr>
            </a:lvl3pPr>
            <a:lvl4pPr marL="1828800" lvl="3" indent="-317500" rtl="0">
              <a:lnSpc>
                <a:spcPct val="100000"/>
              </a:lnSpc>
              <a:spcBef>
                <a:spcPts val="0"/>
              </a:spcBef>
              <a:spcAft>
                <a:spcPts val="0"/>
              </a:spcAft>
              <a:buClr>
                <a:schemeClr val="dk1"/>
              </a:buClr>
              <a:buSzPts val="1400"/>
              <a:buChar char="●"/>
              <a:defRPr>
                <a:solidFill>
                  <a:schemeClr val="dk1"/>
                </a:solidFill>
              </a:defRPr>
            </a:lvl4pPr>
            <a:lvl5pPr marL="2286000" lvl="4" indent="-317500" rtl="0">
              <a:lnSpc>
                <a:spcPct val="100000"/>
              </a:lnSpc>
              <a:spcBef>
                <a:spcPts val="0"/>
              </a:spcBef>
              <a:spcAft>
                <a:spcPts val="0"/>
              </a:spcAft>
              <a:buClr>
                <a:schemeClr val="dk1"/>
              </a:buClr>
              <a:buSzPts val="1400"/>
              <a:buChar char="○"/>
              <a:defRPr>
                <a:solidFill>
                  <a:schemeClr val="dk1"/>
                </a:solidFill>
              </a:defRPr>
            </a:lvl5pPr>
            <a:lvl6pPr marL="2743200" lvl="5" indent="-317500" rtl="0">
              <a:lnSpc>
                <a:spcPct val="100000"/>
              </a:lnSpc>
              <a:spcBef>
                <a:spcPts val="0"/>
              </a:spcBef>
              <a:spcAft>
                <a:spcPts val="0"/>
              </a:spcAft>
              <a:buClr>
                <a:schemeClr val="dk1"/>
              </a:buClr>
              <a:buSzPts val="1400"/>
              <a:buChar char="■"/>
              <a:defRPr>
                <a:solidFill>
                  <a:schemeClr val="dk1"/>
                </a:solidFill>
              </a:defRPr>
            </a:lvl6pPr>
            <a:lvl7pPr marL="3200400" lvl="6" indent="-317500" rtl="0">
              <a:lnSpc>
                <a:spcPct val="100000"/>
              </a:lnSpc>
              <a:spcBef>
                <a:spcPts val="0"/>
              </a:spcBef>
              <a:spcAft>
                <a:spcPts val="0"/>
              </a:spcAft>
              <a:buClr>
                <a:schemeClr val="dk1"/>
              </a:buClr>
              <a:buSzPts val="1400"/>
              <a:buChar char="●"/>
              <a:defRPr>
                <a:solidFill>
                  <a:schemeClr val="dk1"/>
                </a:solidFill>
              </a:defRPr>
            </a:lvl7pPr>
            <a:lvl8pPr marL="3657600" lvl="7" indent="-317500" rtl="0">
              <a:lnSpc>
                <a:spcPct val="100000"/>
              </a:lnSpc>
              <a:spcBef>
                <a:spcPts val="0"/>
              </a:spcBef>
              <a:spcAft>
                <a:spcPts val="0"/>
              </a:spcAft>
              <a:buClr>
                <a:schemeClr val="dk1"/>
              </a:buClr>
              <a:buSzPts val="1400"/>
              <a:buChar char="○"/>
              <a:defRPr>
                <a:solidFill>
                  <a:schemeClr val="dk1"/>
                </a:solidFill>
              </a:defRPr>
            </a:lvl8pPr>
            <a:lvl9pPr marL="4114800" lvl="8" indent="-317500" rtl="0">
              <a:lnSpc>
                <a:spcPct val="100000"/>
              </a:lnSpc>
              <a:spcBef>
                <a:spcPts val="0"/>
              </a:spcBef>
              <a:spcAft>
                <a:spcPts val="0"/>
              </a:spcAft>
              <a:buClr>
                <a:schemeClr val="dk1"/>
              </a:buClr>
              <a:buSzPts val="1400"/>
              <a:buChar char="■"/>
              <a:defRPr>
                <a:solidFill>
                  <a:schemeClr val="dk1"/>
                </a:solidFill>
              </a:defRPr>
            </a:lvl9pPr>
          </a:lstStyle>
          <a:p>
            <a:endParaRPr/>
          </a:p>
        </p:txBody>
      </p:sp>
      <p:cxnSp>
        <p:nvCxnSpPr>
          <p:cNvPr id="192" name="Google Shape;192;p20"/>
          <p:cNvCxnSpPr>
            <a:stCxn id="193" idx="2"/>
            <a:endCxn id="194" idx="2"/>
          </p:cNvCxnSpPr>
          <p:nvPr/>
        </p:nvCxnSpPr>
        <p:spPr>
          <a:xfrm rot="-5400000" flipH="1">
            <a:off x="7639328" y="65910"/>
            <a:ext cx="764400" cy="1314300"/>
          </a:xfrm>
          <a:prstGeom prst="bentConnector2">
            <a:avLst/>
          </a:prstGeom>
          <a:noFill/>
          <a:ln w="9525" cap="flat" cmpd="sng">
            <a:solidFill>
              <a:schemeClr val="dk1"/>
            </a:solidFill>
            <a:prstDash val="solid"/>
            <a:round/>
            <a:headEnd type="none" w="med" len="med"/>
            <a:tailEnd type="none" w="med" len="med"/>
          </a:ln>
        </p:spPr>
      </p:cxnSp>
      <p:sp>
        <p:nvSpPr>
          <p:cNvPr id="193" name="Google Shape;193;p20"/>
          <p:cNvSpPr/>
          <p:nvPr/>
        </p:nvSpPr>
        <p:spPr>
          <a:xfrm>
            <a:off x="7074728" y="24060"/>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rot="5400000" flipH="1">
            <a:off x="8653370" y="9314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20"/>
          <p:cNvCxnSpPr>
            <a:stCxn id="196" idx="2"/>
            <a:endCxn id="197" idx="2"/>
          </p:cNvCxnSpPr>
          <p:nvPr/>
        </p:nvCxnSpPr>
        <p:spPr>
          <a:xfrm rot="5400000" flipH="1">
            <a:off x="4305874" y="2351367"/>
            <a:ext cx="56400" cy="4917600"/>
          </a:xfrm>
          <a:prstGeom prst="bentConnector3">
            <a:avLst>
              <a:gd name="adj1" fmla="val 662929"/>
            </a:avLst>
          </a:prstGeom>
          <a:noFill/>
          <a:ln w="9525" cap="flat" cmpd="sng">
            <a:solidFill>
              <a:schemeClr val="dk2"/>
            </a:solidFill>
            <a:prstDash val="solid"/>
            <a:round/>
            <a:headEnd type="none" w="med" len="med"/>
            <a:tailEnd type="none" w="med" len="med"/>
          </a:ln>
        </p:spPr>
      </p:cxnSp>
      <p:sp>
        <p:nvSpPr>
          <p:cNvPr id="196" name="Google Shape;196;p20"/>
          <p:cNvSpPr/>
          <p:nvPr/>
        </p:nvSpPr>
        <p:spPr>
          <a:xfrm rot="10800000">
            <a:off x="6511024" y="483836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rot="10800000" flipH="1">
            <a:off x="1714121" y="4782084"/>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264675" y="2548725"/>
            <a:ext cx="2547000" cy="621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368675" y="1113850"/>
            <a:ext cx="1248300" cy="1248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60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4" name="Google Shape;14;p3"/>
          <p:cNvSpPr txBox="1">
            <a:spLocks noGrp="1"/>
          </p:cNvSpPr>
          <p:nvPr>
            <p:ph type="subTitle" idx="1"/>
          </p:nvPr>
        </p:nvSpPr>
        <p:spPr>
          <a:xfrm>
            <a:off x="5264675" y="3205774"/>
            <a:ext cx="2324700" cy="5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5" name="Google Shape;15;p3"/>
          <p:cNvCxnSpPr>
            <a:stCxn id="16" idx="2"/>
            <a:endCxn id="17" idx="3"/>
          </p:cNvCxnSpPr>
          <p:nvPr/>
        </p:nvCxnSpPr>
        <p:spPr>
          <a:xfrm rot="-5400000" flipH="1">
            <a:off x="38975" y="1767060"/>
            <a:ext cx="4533900" cy="16101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6" name="Google Shape;16;p3"/>
          <p:cNvSpPr/>
          <p:nvPr/>
        </p:nvSpPr>
        <p:spPr>
          <a:xfrm>
            <a:off x="1211225" y="-11640"/>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5400000" flipH="1">
            <a:off x="2911625" y="4854990"/>
            <a:ext cx="3984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8;p3"/>
          <p:cNvCxnSpPr>
            <a:stCxn id="19" idx="2"/>
            <a:endCxn id="20" idx="2"/>
          </p:cNvCxnSpPr>
          <p:nvPr/>
        </p:nvCxnSpPr>
        <p:spPr>
          <a:xfrm rot="10800000" flipH="1">
            <a:off x="426869" y="305024"/>
            <a:ext cx="3784500" cy="701400"/>
          </a:xfrm>
          <a:prstGeom prst="bentConnector2">
            <a:avLst/>
          </a:prstGeom>
          <a:noFill/>
          <a:ln w="9525" cap="flat" cmpd="sng">
            <a:solidFill>
              <a:schemeClr val="dk2"/>
            </a:solidFill>
            <a:prstDash val="solid"/>
            <a:round/>
            <a:headEnd type="none" w="med" len="med"/>
            <a:tailEnd type="none" w="med" len="med"/>
          </a:ln>
        </p:spPr>
      </p:cxnSp>
      <p:sp>
        <p:nvSpPr>
          <p:cNvPr id="19" name="Google Shape;19;p3"/>
          <p:cNvSpPr/>
          <p:nvPr/>
        </p:nvSpPr>
        <p:spPr>
          <a:xfrm rot="-5400000">
            <a:off x="16769" y="878174"/>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4050111" y="-33253"/>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one column 1">
  <p:cSld name="CUSTOM_2_1_1">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953450" y="521225"/>
            <a:ext cx="7342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0" name="Google Shape;200;p21"/>
          <p:cNvSpPr txBox="1">
            <a:spLocks noGrp="1"/>
          </p:cNvSpPr>
          <p:nvPr>
            <p:ph type="body" idx="1"/>
          </p:nvPr>
        </p:nvSpPr>
        <p:spPr>
          <a:xfrm>
            <a:off x="953450" y="1170125"/>
            <a:ext cx="55947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0"/>
              </a:spcBef>
              <a:spcAft>
                <a:spcPts val="0"/>
              </a:spcAft>
              <a:buClr>
                <a:schemeClr val="dk1"/>
              </a:buClr>
              <a:buSzPts val="1400"/>
              <a:buChar char="○"/>
              <a:defRPr>
                <a:solidFill>
                  <a:schemeClr val="dk1"/>
                </a:solidFill>
              </a:defRPr>
            </a:lvl2pPr>
            <a:lvl3pPr marL="1371600" lvl="2" indent="-317500" rtl="0">
              <a:lnSpc>
                <a:spcPct val="100000"/>
              </a:lnSpc>
              <a:spcBef>
                <a:spcPts val="0"/>
              </a:spcBef>
              <a:spcAft>
                <a:spcPts val="0"/>
              </a:spcAft>
              <a:buClr>
                <a:schemeClr val="dk1"/>
              </a:buClr>
              <a:buSzPts val="1400"/>
              <a:buChar char="■"/>
              <a:defRPr>
                <a:solidFill>
                  <a:schemeClr val="dk1"/>
                </a:solidFill>
              </a:defRPr>
            </a:lvl3pPr>
            <a:lvl4pPr marL="1828800" lvl="3" indent="-317500" rtl="0">
              <a:lnSpc>
                <a:spcPct val="100000"/>
              </a:lnSpc>
              <a:spcBef>
                <a:spcPts val="0"/>
              </a:spcBef>
              <a:spcAft>
                <a:spcPts val="0"/>
              </a:spcAft>
              <a:buClr>
                <a:schemeClr val="dk1"/>
              </a:buClr>
              <a:buSzPts val="1400"/>
              <a:buChar char="●"/>
              <a:defRPr>
                <a:solidFill>
                  <a:schemeClr val="dk1"/>
                </a:solidFill>
              </a:defRPr>
            </a:lvl4pPr>
            <a:lvl5pPr marL="2286000" lvl="4" indent="-317500" rtl="0">
              <a:lnSpc>
                <a:spcPct val="100000"/>
              </a:lnSpc>
              <a:spcBef>
                <a:spcPts val="0"/>
              </a:spcBef>
              <a:spcAft>
                <a:spcPts val="0"/>
              </a:spcAft>
              <a:buClr>
                <a:schemeClr val="dk1"/>
              </a:buClr>
              <a:buSzPts val="1400"/>
              <a:buChar char="○"/>
              <a:defRPr>
                <a:solidFill>
                  <a:schemeClr val="dk1"/>
                </a:solidFill>
              </a:defRPr>
            </a:lvl5pPr>
            <a:lvl6pPr marL="2743200" lvl="5" indent="-317500" rtl="0">
              <a:lnSpc>
                <a:spcPct val="100000"/>
              </a:lnSpc>
              <a:spcBef>
                <a:spcPts val="0"/>
              </a:spcBef>
              <a:spcAft>
                <a:spcPts val="0"/>
              </a:spcAft>
              <a:buClr>
                <a:schemeClr val="dk1"/>
              </a:buClr>
              <a:buSzPts val="1400"/>
              <a:buChar char="■"/>
              <a:defRPr>
                <a:solidFill>
                  <a:schemeClr val="dk1"/>
                </a:solidFill>
              </a:defRPr>
            </a:lvl6pPr>
            <a:lvl7pPr marL="3200400" lvl="6" indent="-317500" rtl="0">
              <a:lnSpc>
                <a:spcPct val="100000"/>
              </a:lnSpc>
              <a:spcBef>
                <a:spcPts val="0"/>
              </a:spcBef>
              <a:spcAft>
                <a:spcPts val="0"/>
              </a:spcAft>
              <a:buClr>
                <a:schemeClr val="dk1"/>
              </a:buClr>
              <a:buSzPts val="1400"/>
              <a:buChar char="●"/>
              <a:defRPr>
                <a:solidFill>
                  <a:schemeClr val="dk1"/>
                </a:solidFill>
              </a:defRPr>
            </a:lvl7pPr>
            <a:lvl8pPr marL="3657600" lvl="7" indent="-317500" rtl="0">
              <a:lnSpc>
                <a:spcPct val="100000"/>
              </a:lnSpc>
              <a:spcBef>
                <a:spcPts val="0"/>
              </a:spcBef>
              <a:spcAft>
                <a:spcPts val="0"/>
              </a:spcAft>
              <a:buClr>
                <a:schemeClr val="dk1"/>
              </a:buClr>
              <a:buSzPts val="1400"/>
              <a:buChar char="○"/>
              <a:defRPr>
                <a:solidFill>
                  <a:schemeClr val="dk1"/>
                </a:solidFill>
              </a:defRPr>
            </a:lvl8pPr>
            <a:lvl9pPr marL="4114800" lvl="8" indent="-317500" rtl="0">
              <a:lnSpc>
                <a:spcPct val="100000"/>
              </a:lnSpc>
              <a:spcBef>
                <a:spcPts val="0"/>
              </a:spcBef>
              <a:spcAft>
                <a:spcPts val="0"/>
              </a:spcAft>
              <a:buClr>
                <a:schemeClr val="dk1"/>
              </a:buClr>
              <a:buSzPts val="1400"/>
              <a:buChar char="■"/>
              <a:defRPr>
                <a:solidFill>
                  <a:schemeClr val="dk1"/>
                </a:solidFill>
              </a:defRPr>
            </a:lvl9pPr>
          </a:lstStyle>
          <a:p>
            <a:endParaRPr/>
          </a:p>
        </p:txBody>
      </p:sp>
      <p:cxnSp>
        <p:nvCxnSpPr>
          <p:cNvPr id="201" name="Google Shape;201;p21"/>
          <p:cNvCxnSpPr>
            <a:stCxn id="202" idx="2"/>
            <a:endCxn id="203" idx="2"/>
          </p:cNvCxnSpPr>
          <p:nvPr/>
        </p:nvCxnSpPr>
        <p:spPr>
          <a:xfrm rot="-5400000" flipH="1">
            <a:off x="7389668" y="-716588"/>
            <a:ext cx="30600" cy="2104800"/>
          </a:xfrm>
          <a:prstGeom prst="bentConnector3">
            <a:avLst>
              <a:gd name="adj1" fmla="val 878601"/>
            </a:avLst>
          </a:prstGeom>
          <a:noFill/>
          <a:ln w="9525" cap="flat" cmpd="sng">
            <a:solidFill>
              <a:schemeClr val="dk1"/>
            </a:solidFill>
            <a:prstDash val="solid"/>
            <a:round/>
            <a:headEnd type="none" w="med" len="med"/>
            <a:tailEnd type="none" w="med" len="med"/>
          </a:ln>
        </p:spPr>
      </p:cxnSp>
      <p:sp>
        <p:nvSpPr>
          <p:cNvPr id="202" name="Google Shape;202;p21"/>
          <p:cNvSpPr/>
          <p:nvPr/>
        </p:nvSpPr>
        <p:spPr>
          <a:xfrm>
            <a:off x="6070718" y="64012"/>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flipH="1">
            <a:off x="8295996" y="12839"/>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21"/>
          <p:cNvCxnSpPr>
            <a:stCxn id="205" idx="2"/>
            <a:endCxn id="206" idx="2"/>
          </p:cNvCxnSpPr>
          <p:nvPr/>
        </p:nvCxnSpPr>
        <p:spPr>
          <a:xfrm flipH="1">
            <a:off x="7042576" y="2272237"/>
            <a:ext cx="1438500" cy="2503800"/>
          </a:xfrm>
          <a:prstGeom prst="bentConnector2">
            <a:avLst/>
          </a:prstGeom>
          <a:noFill/>
          <a:ln w="9525" cap="flat" cmpd="sng">
            <a:solidFill>
              <a:schemeClr val="dk2"/>
            </a:solidFill>
            <a:prstDash val="solid"/>
            <a:round/>
            <a:headEnd type="none" w="med" len="med"/>
            <a:tailEnd type="none" w="med" len="med"/>
          </a:ln>
        </p:spPr>
      </p:cxnSp>
      <p:sp>
        <p:nvSpPr>
          <p:cNvPr id="205" name="Google Shape;205;p21"/>
          <p:cNvSpPr/>
          <p:nvPr/>
        </p:nvSpPr>
        <p:spPr>
          <a:xfrm rot="5400000">
            <a:off x="8327476" y="214398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rot="10800000" flipH="1">
            <a:off x="6881394" y="4776015"/>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one column 2">
  <p:cSld name="CUSTOM_2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953450" y="521225"/>
            <a:ext cx="720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9" name="Google Shape;209;p22"/>
          <p:cNvSpPr txBox="1">
            <a:spLocks noGrp="1"/>
          </p:cNvSpPr>
          <p:nvPr>
            <p:ph type="body" idx="1"/>
          </p:nvPr>
        </p:nvSpPr>
        <p:spPr>
          <a:xfrm>
            <a:off x="953450" y="1170125"/>
            <a:ext cx="55947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0"/>
              </a:spcBef>
              <a:spcAft>
                <a:spcPts val="0"/>
              </a:spcAft>
              <a:buClr>
                <a:schemeClr val="dk1"/>
              </a:buClr>
              <a:buSzPts val="1400"/>
              <a:buChar char="○"/>
              <a:defRPr>
                <a:solidFill>
                  <a:schemeClr val="dk1"/>
                </a:solidFill>
              </a:defRPr>
            </a:lvl2pPr>
            <a:lvl3pPr marL="1371600" lvl="2" indent="-317500" rtl="0">
              <a:lnSpc>
                <a:spcPct val="100000"/>
              </a:lnSpc>
              <a:spcBef>
                <a:spcPts val="0"/>
              </a:spcBef>
              <a:spcAft>
                <a:spcPts val="0"/>
              </a:spcAft>
              <a:buClr>
                <a:schemeClr val="dk1"/>
              </a:buClr>
              <a:buSzPts val="1400"/>
              <a:buChar char="■"/>
              <a:defRPr>
                <a:solidFill>
                  <a:schemeClr val="dk1"/>
                </a:solidFill>
              </a:defRPr>
            </a:lvl3pPr>
            <a:lvl4pPr marL="1828800" lvl="3" indent="-317500" rtl="0">
              <a:lnSpc>
                <a:spcPct val="100000"/>
              </a:lnSpc>
              <a:spcBef>
                <a:spcPts val="0"/>
              </a:spcBef>
              <a:spcAft>
                <a:spcPts val="0"/>
              </a:spcAft>
              <a:buClr>
                <a:schemeClr val="dk1"/>
              </a:buClr>
              <a:buSzPts val="1400"/>
              <a:buChar char="●"/>
              <a:defRPr>
                <a:solidFill>
                  <a:schemeClr val="dk1"/>
                </a:solidFill>
              </a:defRPr>
            </a:lvl4pPr>
            <a:lvl5pPr marL="2286000" lvl="4" indent="-317500" rtl="0">
              <a:lnSpc>
                <a:spcPct val="100000"/>
              </a:lnSpc>
              <a:spcBef>
                <a:spcPts val="0"/>
              </a:spcBef>
              <a:spcAft>
                <a:spcPts val="0"/>
              </a:spcAft>
              <a:buClr>
                <a:schemeClr val="dk1"/>
              </a:buClr>
              <a:buSzPts val="1400"/>
              <a:buChar char="○"/>
              <a:defRPr>
                <a:solidFill>
                  <a:schemeClr val="dk1"/>
                </a:solidFill>
              </a:defRPr>
            </a:lvl5pPr>
            <a:lvl6pPr marL="2743200" lvl="5" indent="-317500" rtl="0">
              <a:lnSpc>
                <a:spcPct val="100000"/>
              </a:lnSpc>
              <a:spcBef>
                <a:spcPts val="0"/>
              </a:spcBef>
              <a:spcAft>
                <a:spcPts val="0"/>
              </a:spcAft>
              <a:buClr>
                <a:schemeClr val="dk1"/>
              </a:buClr>
              <a:buSzPts val="1400"/>
              <a:buChar char="■"/>
              <a:defRPr>
                <a:solidFill>
                  <a:schemeClr val="dk1"/>
                </a:solidFill>
              </a:defRPr>
            </a:lvl6pPr>
            <a:lvl7pPr marL="3200400" lvl="6" indent="-317500" rtl="0">
              <a:lnSpc>
                <a:spcPct val="100000"/>
              </a:lnSpc>
              <a:spcBef>
                <a:spcPts val="0"/>
              </a:spcBef>
              <a:spcAft>
                <a:spcPts val="0"/>
              </a:spcAft>
              <a:buClr>
                <a:schemeClr val="dk1"/>
              </a:buClr>
              <a:buSzPts val="1400"/>
              <a:buChar char="●"/>
              <a:defRPr>
                <a:solidFill>
                  <a:schemeClr val="dk1"/>
                </a:solidFill>
              </a:defRPr>
            </a:lvl7pPr>
            <a:lvl8pPr marL="3657600" lvl="7" indent="-317500" rtl="0">
              <a:lnSpc>
                <a:spcPct val="100000"/>
              </a:lnSpc>
              <a:spcBef>
                <a:spcPts val="0"/>
              </a:spcBef>
              <a:spcAft>
                <a:spcPts val="0"/>
              </a:spcAft>
              <a:buClr>
                <a:schemeClr val="dk1"/>
              </a:buClr>
              <a:buSzPts val="1400"/>
              <a:buChar char="○"/>
              <a:defRPr>
                <a:solidFill>
                  <a:schemeClr val="dk1"/>
                </a:solidFill>
              </a:defRPr>
            </a:lvl8pPr>
            <a:lvl9pPr marL="4114800" lvl="8" indent="-317500" rtl="0">
              <a:lnSpc>
                <a:spcPct val="100000"/>
              </a:lnSpc>
              <a:spcBef>
                <a:spcPts val="0"/>
              </a:spcBef>
              <a:spcAft>
                <a:spcPts val="0"/>
              </a:spcAft>
              <a:buClr>
                <a:schemeClr val="dk1"/>
              </a:buClr>
              <a:buSzPts val="1400"/>
              <a:buChar char="■"/>
              <a:defRPr>
                <a:solidFill>
                  <a:schemeClr val="dk1"/>
                </a:solidFill>
              </a:defRPr>
            </a:lvl9pPr>
          </a:lstStyle>
          <a:p>
            <a:endParaRPr/>
          </a:p>
        </p:txBody>
      </p:sp>
      <p:cxnSp>
        <p:nvCxnSpPr>
          <p:cNvPr id="210" name="Google Shape;210;p22"/>
          <p:cNvCxnSpPr>
            <a:stCxn id="211" idx="2"/>
            <a:endCxn id="212" idx="2"/>
          </p:cNvCxnSpPr>
          <p:nvPr/>
        </p:nvCxnSpPr>
        <p:spPr>
          <a:xfrm rot="-5400000" flipH="1">
            <a:off x="7389668" y="-737068"/>
            <a:ext cx="30600" cy="2104800"/>
          </a:xfrm>
          <a:prstGeom prst="bentConnector3">
            <a:avLst>
              <a:gd name="adj1" fmla="val 878601"/>
            </a:avLst>
          </a:prstGeom>
          <a:noFill/>
          <a:ln w="9525" cap="flat" cmpd="sng">
            <a:solidFill>
              <a:schemeClr val="dk1"/>
            </a:solidFill>
            <a:prstDash val="solid"/>
            <a:round/>
            <a:headEnd type="none" w="med" len="med"/>
            <a:tailEnd type="none" w="med" len="med"/>
          </a:ln>
        </p:spPr>
      </p:cxnSp>
      <p:sp>
        <p:nvSpPr>
          <p:cNvPr id="211" name="Google Shape;211;p22"/>
          <p:cNvSpPr/>
          <p:nvPr/>
        </p:nvSpPr>
        <p:spPr>
          <a:xfrm>
            <a:off x="6070718" y="43532"/>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flipH="1">
            <a:off x="8295996" y="-7641"/>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2"/>
          <p:cNvCxnSpPr>
            <a:stCxn id="214" idx="2"/>
            <a:endCxn id="215" idx="2"/>
          </p:cNvCxnSpPr>
          <p:nvPr/>
        </p:nvCxnSpPr>
        <p:spPr>
          <a:xfrm flipH="1">
            <a:off x="7042651" y="2272237"/>
            <a:ext cx="1694400" cy="2565300"/>
          </a:xfrm>
          <a:prstGeom prst="bentConnector2">
            <a:avLst/>
          </a:prstGeom>
          <a:noFill/>
          <a:ln w="9525" cap="flat" cmpd="sng">
            <a:solidFill>
              <a:schemeClr val="dk2"/>
            </a:solidFill>
            <a:prstDash val="solid"/>
            <a:round/>
            <a:headEnd type="none" w="med" len="med"/>
            <a:tailEnd type="none" w="med" len="med"/>
          </a:ln>
        </p:spPr>
      </p:cxnSp>
      <p:sp>
        <p:nvSpPr>
          <p:cNvPr id="214" name="Google Shape;214;p22"/>
          <p:cNvSpPr/>
          <p:nvPr/>
        </p:nvSpPr>
        <p:spPr>
          <a:xfrm rot="5400000">
            <a:off x="8583451" y="214398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rot="10800000" flipH="1">
            <a:off x="6881394" y="4837453"/>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3">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23"/>
          <p:cNvSpPr txBox="1">
            <a:spLocks noGrp="1"/>
          </p:cNvSpPr>
          <p:nvPr>
            <p:ph type="title"/>
          </p:nvPr>
        </p:nvSpPr>
        <p:spPr>
          <a:xfrm>
            <a:off x="953450" y="521225"/>
            <a:ext cx="7254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18" name="Google Shape;218;p23"/>
          <p:cNvCxnSpPr>
            <a:stCxn id="219" idx="2"/>
            <a:endCxn id="220" idx="2"/>
          </p:cNvCxnSpPr>
          <p:nvPr/>
        </p:nvCxnSpPr>
        <p:spPr>
          <a:xfrm rot="-5400000" flipH="1">
            <a:off x="7387118" y="-739637"/>
            <a:ext cx="35700" cy="2104800"/>
          </a:xfrm>
          <a:prstGeom prst="bentConnector3">
            <a:avLst>
              <a:gd name="adj1" fmla="val 1497164"/>
            </a:avLst>
          </a:prstGeom>
          <a:noFill/>
          <a:ln w="9525" cap="flat" cmpd="sng">
            <a:solidFill>
              <a:schemeClr val="dk1"/>
            </a:solidFill>
            <a:prstDash val="solid"/>
            <a:round/>
            <a:headEnd type="none" w="med" len="med"/>
            <a:tailEnd type="none" w="med" len="med"/>
          </a:ln>
        </p:spPr>
      </p:cxnSp>
      <p:sp>
        <p:nvSpPr>
          <p:cNvPr id="219" name="Google Shape;219;p23"/>
          <p:cNvSpPr/>
          <p:nvPr/>
        </p:nvSpPr>
        <p:spPr>
          <a:xfrm>
            <a:off x="6070718" y="38413"/>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flipH="1">
            <a:off x="8295996" y="-7641"/>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23"/>
          <p:cNvCxnSpPr>
            <a:stCxn id="222" idx="2"/>
            <a:endCxn id="223" idx="2"/>
          </p:cNvCxnSpPr>
          <p:nvPr/>
        </p:nvCxnSpPr>
        <p:spPr>
          <a:xfrm>
            <a:off x="684491" y="4500760"/>
            <a:ext cx="2085600" cy="279900"/>
          </a:xfrm>
          <a:prstGeom prst="bentConnector2">
            <a:avLst/>
          </a:prstGeom>
          <a:noFill/>
          <a:ln w="9525" cap="flat" cmpd="sng">
            <a:solidFill>
              <a:schemeClr val="dk2"/>
            </a:solidFill>
            <a:prstDash val="solid"/>
            <a:round/>
            <a:headEnd type="none" w="med" len="med"/>
            <a:tailEnd type="none" w="med" len="med"/>
          </a:ln>
        </p:spPr>
      </p:cxnSp>
      <p:sp>
        <p:nvSpPr>
          <p:cNvPr id="222" name="Google Shape;222;p23"/>
          <p:cNvSpPr/>
          <p:nvPr/>
        </p:nvSpPr>
        <p:spPr>
          <a:xfrm rot="-5400000">
            <a:off x="274391" y="4372510"/>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rot="10800000" flipH="1">
            <a:off x="2608772" y="4780749"/>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4"/>
          <p:cNvSpPr txBox="1">
            <a:spLocks noGrp="1"/>
          </p:cNvSpPr>
          <p:nvPr>
            <p:ph type="title"/>
          </p:nvPr>
        </p:nvSpPr>
        <p:spPr>
          <a:xfrm>
            <a:off x="953450" y="521225"/>
            <a:ext cx="658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24"/>
          <p:cNvSpPr txBox="1">
            <a:spLocks noGrp="1"/>
          </p:cNvSpPr>
          <p:nvPr>
            <p:ph type="title" idx="2"/>
          </p:nvPr>
        </p:nvSpPr>
        <p:spPr>
          <a:xfrm>
            <a:off x="953450" y="2566825"/>
            <a:ext cx="2243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27" name="Google Shape;227;p24"/>
          <p:cNvSpPr txBox="1">
            <a:spLocks noGrp="1"/>
          </p:cNvSpPr>
          <p:nvPr>
            <p:ph type="subTitle" idx="1"/>
          </p:nvPr>
        </p:nvSpPr>
        <p:spPr>
          <a:xfrm>
            <a:off x="953450" y="2903750"/>
            <a:ext cx="2243400" cy="7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24"/>
          <p:cNvSpPr txBox="1">
            <a:spLocks noGrp="1"/>
          </p:cNvSpPr>
          <p:nvPr>
            <p:ph type="title" idx="3"/>
          </p:nvPr>
        </p:nvSpPr>
        <p:spPr>
          <a:xfrm>
            <a:off x="3530555" y="2566825"/>
            <a:ext cx="2243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29" name="Google Shape;229;p24"/>
          <p:cNvSpPr txBox="1">
            <a:spLocks noGrp="1"/>
          </p:cNvSpPr>
          <p:nvPr>
            <p:ph type="subTitle" idx="4"/>
          </p:nvPr>
        </p:nvSpPr>
        <p:spPr>
          <a:xfrm>
            <a:off x="3530555" y="2903750"/>
            <a:ext cx="2243400" cy="7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24"/>
          <p:cNvSpPr txBox="1">
            <a:spLocks noGrp="1"/>
          </p:cNvSpPr>
          <p:nvPr>
            <p:ph type="title" idx="5"/>
          </p:nvPr>
        </p:nvSpPr>
        <p:spPr>
          <a:xfrm>
            <a:off x="6088815" y="2566825"/>
            <a:ext cx="2243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31" name="Google Shape;231;p24"/>
          <p:cNvSpPr txBox="1">
            <a:spLocks noGrp="1"/>
          </p:cNvSpPr>
          <p:nvPr>
            <p:ph type="subTitle" idx="6"/>
          </p:nvPr>
        </p:nvSpPr>
        <p:spPr>
          <a:xfrm>
            <a:off x="6088815" y="2903750"/>
            <a:ext cx="2243400" cy="7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32" name="Google Shape;232;p24"/>
          <p:cNvCxnSpPr>
            <a:stCxn id="233" idx="2"/>
            <a:endCxn id="234" idx="2"/>
          </p:cNvCxnSpPr>
          <p:nvPr/>
        </p:nvCxnSpPr>
        <p:spPr>
          <a:xfrm>
            <a:off x="4172028" y="807576"/>
            <a:ext cx="4557900" cy="2976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233" name="Google Shape;233;p24"/>
          <p:cNvSpPr/>
          <p:nvPr/>
        </p:nvSpPr>
        <p:spPr>
          <a:xfrm rot="-5400000">
            <a:off x="3723978" y="649176"/>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rot="5400000" flipH="1">
            <a:off x="8704569" y="9314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4"/>
          <p:cNvCxnSpPr>
            <a:stCxn id="236" idx="2"/>
            <a:endCxn id="237" idx="2"/>
          </p:cNvCxnSpPr>
          <p:nvPr/>
        </p:nvCxnSpPr>
        <p:spPr>
          <a:xfrm>
            <a:off x="684491" y="4497435"/>
            <a:ext cx="3160800" cy="307800"/>
          </a:xfrm>
          <a:prstGeom prst="bentConnector2">
            <a:avLst/>
          </a:prstGeom>
          <a:noFill/>
          <a:ln w="9525" cap="flat" cmpd="sng">
            <a:solidFill>
              <a:schemeClr val="dk2"/>
            </a:solidFill>
            <a:prstDash val="solid"/>
            <a:round/>
            <a:headEnd type="none" w="med" len="med"/>
            <a:tailEnd type="none" w="med" len="med"/>
          </a:ln>
        </p:spPr>
      </p:cxnSp>
      <p:sp>
        <p:nvSpPr>
          <p:cNvPr id="236" name="Google Shape;236;p24"/>
          <p:cNvSpPr/>
          <p:nvPr/>
        </p:nvSpPr>
        <p:spPr>
          <a:xfrm rot="-5400000">
            <a:off x="274391" y="4369185"/>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rot="10800000" flipH="1">
            <a:off x="3683922" y="4805099"/>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Google Shape;239;p25"/>
          <p:cNvSpPr txBox="1">
            <a:spLocks noGrp="1"/>
          </p:cNvSpPr>
          <p:nvPr>
            <p:ph type="title"/>
          </p:nvPr>
        </p:nvSpPr>
        <p:spPr>
          <a:xfrm>
            <a:off x="953450" y="521225"/>
            <a:ext cx="6635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5"/>
          <p:cNvSpPr txBox="1">
            <a:spLocks noGrp="1"/>
          </p:cNvSpPr>
          <p:nvPr>
            <p:ph type="title" idx="2"/>
          </p:nvPr>
        </p:nvSpPr>
        <p:spPr>
          <a:xfrm>
            <a:off x="2285125" y="16014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41" name="Google Shape;241;p25"/>
          <p:cNvSpPr txBox="1">
            <a:spLocks noGrp="1"/>
          </p:cNvSpPr>
          <p:nvPr>
            <p:ph type="subTitle" idx="1"/>
          </p:nvPr>
        </p:nvSpPr>
        <p:spPr>
          <a:xfrm>
            <a:off x="2285125" y="1948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title" idx="3"/>
          </p:nvPr>
        </p:nvSpPr>
        <p:spPr>
          <a:xfrm>
            <a:off x="5889700" y="16014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43" name="Google Shape;243;p25"/>
          <p:cNvSpPr txBox="1">
            <a:spLocks noGrp="1"/>
          </p:cNvSpPr>
          <p:nvPr>
            <p:ph type="subTitle" idx="4"/>
          </p:nvPr>
        </p:nvSpPr>
        <p:spPr>
          <a:xfrm>
            <a:off x="5889700" y="1948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4" name="Google Shape;244;p25"/>
          <p:cNvSpPr txBox="1">
            <a:spLocks noGrp="1"/>
          </p:cNvSpPr>
          <p:nvPr>
            <p:ph type="title" idx="5"/>
          </p:nvPr>
        </p:nvSpPr>
        <p:spPr>
          <a:xfrm>
            <a:off x="2285125" y="33145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45" name="Google Shape;245;p25"/>
          <p:cNvSpPr txBox="1">
            <a:spLocks noGrp="1"/>
          </p:cNvSpPr>
          <p:nvPr>
            <p:ph type="subTitle" idx="6"/>
          </p:nvPr>
        </p:nvSpPr>
        <p:spPr>
          <a:xfrm>
            <a:off x="2285125" y="36615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6" name="Google Shape;246;p25"/>
          <p:cNvSpPr txBox="1">
            <a:spLocks noGrp="1"/>
          </p:cNvSpPr>
          <p:nvPr>
            <p:ph type="title" idx="7"/>
          </p:nvPr>
        </p:nvSpPr>
        <p:spPr>
          <a:xfrm>
            <a:off x="5889700" y="33145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47" name="Google Shape;247;p25"/>
          <p:cNvSpPr txBox="1">
            <a:spLocks noGrp="1"/>
          </p:cNvSpPr>
          <p:nvPr>
            <p:ph type="subTitle" idx="8"/>
          </p:nvPr>
        </p:nvSpPr>
        <p:spPr>
          <a:xfrm>
            <a:off x="5889700" y="36615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48" name="Google Shape;248;p25"/>
          <p:cNvCxnSpPr>
            <a:stCxn id="249" idx="2"/>
            <a:endCxn id="250" idx="2"/>
          </p:cNvCxnSpPr>
          <p:nvPr/>
        </p:nvCxnSpPr>
        <p:spPr>
          <a:xfrm rot="-5400000" flipH="1">
            <a:off x="7639328" y="65910"/>
            <a:ext cx="764400" cy="1314300"/>
          </a:xfrm>
          <a:prstGeom prst="bentConnector2">
            <a:avLst/>
          </a:prstGeom>
          <a:noFill/>
          <a:ln w="9525" cap="flat" cmpd="sng">
            <a:solidFill>
              <a:schemeClr val="dk1"/>
            </a:solidFill>
            <a:prstDash val="solid"/>
            <a:round/>
            <a:headEnd type="none" w="med" len="med"/>
            <a:tailEnd type="none" w="med" len="med"/>
          </a:ln>
        </p:spPr>
      </p:cxnSp>
      <p:sp>
        <p:nvSpPr>
          <p:cNvPr id="249" name="Google Shape;249;p25"/>
          <p:cNvSpPr/>
          <p:nvPr/>
        </p:nvSpPr>
        <p:spPr>
          <a:xfrm>
            <a:off x="7074728" y="24060"/>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rot="5400000" flipH="1">
            <a:off x="8653370" y="9314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25"/>
          <p:cNvCxnSpPr>
            <a:stCxn id="252" idx="2"/>
            <a:endCxn id="253" idx="2"/>
          </p:cNvCxnSpPr>
          <p:nvPr/>
        </p:nvCxnSpPr>
        <p:spPr>
          <a:xfrm>
            <a:off x="428936" y="1666454"/>
            <a:ext cx="600" cy="2097300"/>
          </a:xfrm>
          <a:prstGeom prst="bentConnector3">
            <a:avLst>
              <a:gd name="adj1" fmla="val 65894044"/>
            </a:avLst>
          </a:prstGeom>
          <a:noFill/>
          <a:ln w="9525" cap="flat" cmpd="sng">
            <a:solidFill>
              <a:schemeClr val="dk2"/>
            </a:solidFill>
            <a:prstDash val="solid"/>
            <a:round/>
            <a:headEnd type="none" w="med" len="med"/>
            <a:tailEnd type="none" w="med" len="med"/>
          </a:ln>
        </p:spPr>
      </p:cxnSp>
      <p:sp>
        <p:nvSpPr>
          <p:cNvPr id="252" name="Google Shape;252;p25"/>
          <p:cNvSpPr/>
          <p:nvPr/>
        </p:nvSpPr>
        <p:spPr>
          <a:xfrm rot="-5400000">
            <a:off x="18836" y="1538204"/>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flipH="1">
            <a:off x="98471" y="3594635"/>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bg>
      <p:bgPr>
        <a:blipFill>
          <a:blip r:embed="rId2">
            <a:alphaModFix/>
          </a:blip>
          <a:stretch>
            <a:fillRect/>
          </a:stretch>
        </a:blipFill>
        <a:effectLst/>
      </p:bgPr>
    </p:bg>
    <p:spTree>
      <p:nvGrpSpPr>
        <p:cNvPr id="1" name="Shape 254"/>
        <p:cNvGrpSpPr/>
        <p:nvPr/>
      </p:nvGrpSpPr>
      <p:grpSpPr>
        <a:xfrm>
          <a:off x="0" y="0"/>
          <a:ext cx="0" cy="0"/>
          <a:chOff x="0" y="0"/>
          <a:chExt cx="0" cy="0"/>
        </a:xfrm>
      </p:grpSpPr>
      <p:sp>
        <p:nvSpPr>
          <p:cNvPr id="255" name="Google Shape;255;p26"/>
          <p:cNvSpPr txBox="1">
            <a:spLocks noGrp="1"/>
          </p:cNvSpPr>
          <p:nvPr>
            <p:ph type="title"/>
          </p:nvPr>
        </p:nvSpPr>
        <p:spPr>
          <a:xfrm>
            <a:off x="953450" y="521225"/>
            <a:ext cx="7264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26"/>
          <p:cNvSpPr txBox="1">
            <a:spLocks noGrp="1"/>
          </p:cNvSpPr>
          <p:nvPr>
            <p:ph type="title" idx="2"/>
          </p:nvPr>
        </p:nvSpPr>
        <p:spPr>
          <a:xfrm>
            <a:off x="1391127" y="2231876"/>
            <a:ext cx="2673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57" name="Google Shape;257;p26"/>
          <p:cNvSpPr txBox="1">
            <a:spLocks noGrp="1"/>
          </p:cNvSpPr>
          <p:nvPr>
            <p:ph type="subTitle" idx="1"/>
          </p:nvPr>
        </p:nvSpPr>
        <p:spPr>
          <a:xfrm>
            <a:off x="1391127" y="1440550"/>
            <a:ext cx="2673300" cy="70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8" name="Google Shape;258;p26"/>
          <p:cNvSpPr txBox="1">
            <a:spLocks noGrp="1"/>
          </p:cNvSpPr>
          <p:nvPr>
            <p:ph type="title" idx="3"/>
          </p:nvPr>
        </p:nvSpPr>
        <p:spPr>
          <a:xfrm>
            <a:off x="5079575" y="2231876"/>
            <a:ext cx="2673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59" name="Google Shape;259;p26"/>
          <p:cNvSpPr txBox="1">
            <a:spLocks noGrp="1"/>
          </p:cNvSpPr>
          <p:nvPr>
            <p:ph type="subTitle" idx="4"/>
          </p:nvPr>
        </p:nvSpPr>
        <p:spPr>
          <a:xfrm>
            <a:off x="5079575" y="1440550"/>
            <a:ext cx="2673300" cy="70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0" name="Google Shape;260;p26"/>
          <p:cNvSpPr txBox="1">
            <a:spLocks noGrp="1"/>
          </p:cNvSpPr>
          <p:nvPr>
            <p:ph type="title" idx="5"/>
          </p:nvPr>
        </p:nvSpPr>
        <p:spPr>
          <a:xfrm>
            <a:off x="1391127" y="4021176"/>
            <a:ext cx="2673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61" name="Google Shape;261;p26"/>
          <p:cNvSpPr txBox="1">
            <a:spLocks noGrp="1"/>
          </p:cNvSpPr>
          <p:nvPr>
            <p:ph type="subTitle" idx="6"/>
          </p:nvPr>
        </p:nvSpPr>
        <p:spPr>
          <a:xfrm>
            <a:off x="1391127" y="3229925"/>
            <a:ext cx="2673300" cy="70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26"/>
          <p:cNvSpPr txBox="1">
            <a:spLocks noGrp="1"/>
          </p:cNvSpPr>
          <p:nvPr>
            <p:ph type="title" idx="7"/>
          </p:nvPr>
        </p:nvSpPr>
        <p:spPr>
          <a:xfrm>
            <a:off x="5079575" y="4021176"/>
            <a:ext cx="2673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63" name="Google Shape;263;p26"/>
          <p:cNvSpPr txBox="1">
            <a:spLocks noGrp="1"/>
          </p:cNvSpPr>
          <p:nvPr>
            <p:ph type="subTitle" idx="8"/>
          </p:nvPr>
        </p:nvSpPr>
        <p:spPr>
          <a:xfrm>
            <a:off x="5079575" y="3229925"/>
            <a:ext cx="2673300" cy="70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64" name="Google Shape;264;p26"/>
          <p:cNvCxnSpPr>
            <a:stCxn id="265" idx="2"/>
            <a:endCxn id="266" idx="2"/>
          </p:cNvCxnSpPr>
          <p:nvPr/>
        </p:nvCxnSpPr>
        <p:spPr>
          <a:xfrm rot="-5400000" flipH="1">
            <a:off x="6679353" y="-1170509"/>
            <a:ext cx="518700" cy="3480000"/>
          </a:xfrm>
          <a:prstGeom prst="bentConnector2">
            <a:avLst/>
          </a:prstGeom>
          <a:noFill/>
          <a:ln w="9525" cap="flat" cmpd="sng">
            <a:solidFill>
              <a:schemeClr val="dk1"/>
            </a:solidFill>
            <a:prstDash val="solid"/>
            <a:round/>
            <a:headEnd type="none" w="med" len="med"/>
            <a:tailEnd type="none" w="med" len="med"/>
          </a:ln>
        </p:spPr>
      </p:cxnSp>
      <p:sp>
        <p:nvSpPr>
          <p:cNvPr id="265" name="Google Shape;265;p26"/>
          <p:cNvSpPr/>
          <p:nvPr/>
        </p:nvSpPr>
        <p:spPr>
          <a:xfrm>
            <a:off x="4909053" y="-6659"/>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rot="5400000" flipH="1">
            <a:off x="8653370" y="654950"/>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26"/>
          <p:cNvCxnSpPr>
            <a:stCxn id="268" idx="2"/>
            <a:endCxn id="269" idx="2"/>
          </p:cNvCxnSpPr>
          <p:nvPr/>
        </p:nvCxnSpPr>
        <p:spPr>
          <a:xfrm>
            <a:off x="428936" y="1666454"/>
            <a:ext cx="5100" cy="2097300"/>
          </a:xfrm>
          <a:prstGeom prst="bentConnector3">
            <a:avLst>
              <a:gd name="adj1" fmla="val 7350280"/>
            </a:avLst>
          </a:prstGeom>
          <a:noFill/>
          <a:ln w="9525" cap="flat" cmpd="sng">
            <a:solidFill>
              <a:schemeClr val="dk2"/>
            </a:solidFill>
            <a:prstDash val="solid"/>
            <a:round/>
            <a:headEnd type="none" w="med" len="med"/>
            <a:tailEnd type="none" w="med" len="med"/>
          </a:ln>
        </p:spPr>
      </p:cxnSp>
      <p:sp>
        <p:nvSpPr>
          <p:cNvPr id="268" name="Google Shape;268;p26"/>
          <p:cNvSpPr/>
          <p:nvPr/>
        </p:nvSpPr>
        <p:spPr>
          <a:xfrm rot="-5400000">
            <a:off x="18836" y="1538204"/>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rot="-5400000" flipH="1">
            <a:off x="103591" y="3594635"/>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2">
  <p:cSld name="BLANK_1_1_1_1_2_1">
    <p:bg>
      <p:bgPr>
        <a:blipFill>
          <a:blip r:embed="rId2">
            <a:alphaModFix/>
          </a:blip>
          <a:stretch>
            <a:fillRect/>
          </a:stretch>
        </a:blipFill>
        <a:effectLst/>
      </p:bgPr>
    </p:bg>
    <p:spTree>
      <p:nvGrpSpPr>
        <p:cNvPr id="1" name="Shape 270"/>
        <p:cNvGrpSpPr/>
        <p:nvPr/>
      </p:nvGrpSpPr>
      <p:grpSpPr>
        <a:xfrm>
          <a:off x="0" y="0"/>
          <a:ext cx="0" cy="0"/>
          <a:chOff x="0" y="0"/>
          <a:chExt cx="0" cy="0"/>
        </a:xfrm>
      </p:grpSpPr>
      <p:sp>
        <p:nvSpPr>
          <p:cNvPr id="271" name="Google Shape;271;p27"/>
          <p:cNvSpPr txBox="1">
            <a:spLocks noGrp="1"/>
          </p:cNvSpPr>
          <p:nvPr>
            <p:ph type="title"/>
          </p:nvPr>
        </p:nvSpPr>
        <p:spPr>
          <a:xfrm>
            <a:off x="95345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2" name="Google Shape;272;p27"/>
          <p:cNvSpPr txBox="1">
            <a:spLocks noGrp="1"/>
          </p:cNvSpPr>
          <p:nvPr>
            <p:ph type="title" idx="2"/>
          </p:nvPr>
        </p:nvSpPr>
        <p:spPr>
          <a:xfrm>
            <a:off x="953438" y="1688201"/>
            <a:ext cx="21552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73" name="Google Shape;273;p27"/>
          <p:cNvSpPr txBox="1">
            <a:spLocks noGrp="1"/>
          </p:cNvSpPr>
          <p:nvPr>
            <p:ph type="subTitle" idx="1"/>
          </p:nvPr>
        </p:nvSpPr>
        <p:spPr>
          <a:xfrm>
            <a:off x="953438" y="1989846"/>
            <a:ext cx="21552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4" name="Google Shape;274;p27"/>
          <p:cNvSpPr txBox="1">
            <a:spLocks noGrp="1"/>
          </p:cNvSpPr>
          <p:nvPr>
            <p:ph type="title" idx="3"/>
          </p:nvPr>
        </p:nvSpPr>
        <p:spPr>
          <a:xfrm>
            <a:off x="6070250" y="1688201"/>
            <a:ext cx="21552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75" name="Google Shape;275;p27"/>
          <p:cNvSpPr txBox="1">
            <a:spLocks noGrp="1"/>
          </p:cNvSpPr>
          <p:nvPr>
            <p:ph type="subTitle" idx="4"/>
          </p:nvPr>
        </p:nvSpPr>
        <p:spPr>
          <a:xfrm>
            <a:off x="6070243" y="1989846"/>
            <a:ext cx="2155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6" name="Google Shape;276;p27"/>
          <p:cNvSpPr txBox="1">
            <a:spLocks noGrp="1"/>
          </p:cNvSpPr>
          <p:nvPr>
            <p:ph type="title" idx="5"/>
          </p:nvPr>
        </p:nvSpPr>
        <p:spPr>
          <a:xfrm>
            <a:off x="953438" y="3248900"/>
            <a:ext cx="21552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77" name="Google Shape;277;p27"/>
          <p:cNvSpPr txBox="1">
            <a:spLocks noGrp="1"/>
          </p:cNvSpPr>
          <p:nvPr>
            <p:ph type="subTitle" idx="6"/>
          </p:nvPr>
        </p:nvSpPr>
        <p:spPr>
          <a:xfrm>
            <a:off x="953438" y="3550621"/>
            <a:ext cx="21552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27"/>
          <p:cNvSpPr txBox="1">
            <a:spLocks noGrp="1"/>
          </p:cNvSpPr>
          <p:nvPr>
            <p:ph type="title" idx="7"/>
          </p:nvPr>
        </p:nvSpPr>
        <p:spPr>
          <a:xfrm>
            <a:off x="6070250" y="3248900"/>
            <a:ext cx="21552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79" name="Google Shape;279;p27"/>
          <p:cNvSpPr txBox="1">
            <a:spLocks noGrp="1"/>
          </p:cNvSpPr>
          <p:nvPr>
            <p:ph type="subTitle" idx="8"/>
          </p:nvPr>
        </p:nvSpPr>
        <p:spPr>
          <a:xfrm>
            <a:off x="6070243" y="3550621"/>
            <a:ext cx="2155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80" name="Google Shape;280;p27"/>
          <p:cNvCxnSpPr>
            <a:stCxn id="281" idx="2"/>
            <a:endCxn id="282" idx="2"/>
          </p:cNvCxnSpPr>
          <p:nvPr/>
        </p:nvCxnSpPr>
        <p:spPr>
          <a:xfrm rot="-5400000" flipH="1">
            <a:off x="6679353" y="-1170509"/>
            <a:ext cx="518700" cy="3480000"/>
          </a:xfrm>
          <a:prstGeom prst="bentConnector2">
            <a:avLst/>
          </a:prstGeom>
          <a:noFill/>
          <a:ln w="9525" cap="flat" cmpd="sng">
            <a:solidFill>
              <a:schemeClr val="dk1"/>
            </a:solidFill>
            <a:prstDash val="solid"/>
            <a:round/>
            <a:headEnd type="none" w="med" len="med"/>
            <a:tailEnd type="none" w="med" len="med"/>
          </a:ln>
        </p:spPr>
      </p:cxnSp>
      <p:sp>
        <p:nvSpPr>
          <p:cNvPr id="281" name="Google Shape;281;p27"/>
          <p:cNvSpPr/>
          <p:nvPr/>
        </p:nvSpPr>
        <p:spPr>
          <a:xfrm>
            <a:off x="4909053" y="-6659"/>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rot="5400000" flipH="1">
            <a:off x="8653370" y="654950"/>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27"/>
          <p:cNvCxnSpPr>
            <a:stCxn id="284" idx="2"/>
            <a:endCxn id="285" idx="2"/>
          </p:cNvCxnSpPr>
          <p:nvPr/>
        </p:nvCxnSpPr>
        <p:spPr>
          <a:xfrm rot="-5400000">
            <a:off x="4588091" y="3602511"/>
            <a:ext cx="35700" cy="2430900"/>
          </a:xfrm>
          <a:prstGeom prst="bentConnector3">
            <a:avLst>
              <a:gd name="adj1" fmla="val 1341278"/>
            </a:avLst>
          </a:prstGeom>
          <a:noFill/>
          <a:ln w="9525" cap="flat" cmpd="sng">
            <a:solidFill>
              <a:schemeClr val="dk2"/>
            </a:solidFill>
            <a:prstDash val="solid"/>
            <a:round/>
            <a:headEnd type="none" w="med" len="med"/>
            <a:tailEnd type="none" w="med" len="med"/>
          </a:ln>
        </p:spPr>
      </p:cxnSp>
      <p:sp>
        <p:nvSpPr>
          <p:cNvPr id="284" name="Google Shape;284;p27"/>
          <p:cNvSpPr/>
          <p:nvPr/>
        </p:nvSpPr>
        <p:spPr>
          <a:xfrm rot="10800000">
            <a:off x="3108641" y="4835811"/>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rot="10800000" flipH="1">
            <a:off x="5660222" y="4799980"/>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286"/>
        <p:cNvGrpSpPr/>
        <p:nvPr/>
      </p:nvGrpSpPr>
      <p:grpSpPr>
        <a:xfrm>
          <a:off x="0" y="0"/>
          <a:ext cx="0" cy="0"/>
          <a:chOff x="0" y="0"/>
          <a:chExt cx="0" cy="0"/>
        </a:xfrm>
      </p:grpSpPr>
      <p:sp>
        <p:nvSpPr>
          <p:cNvPr id="287" name="Google Shape;287;p28"/>
          <p:cNvSpPr txBox="1">
            <a:spLocks noGrp="1"/>
          </p:cNvSpPr>
          <p:nvPr>
            <p:ph type="title"/>
          </p:nvPr>
        </p:nvSpPr>
        <p:spPr>
          <a:xfrm>
            <a:off x="95345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8" name="Google Shape;288;p28"/>
          <p:cNvSpPr txBox="1">
            <a:spLocks noGrp="1"/>
          </p:cNvSpPr>
          <p:nvPr>
            <p:ph type="title" idx="2"/>
          </p:nvPr>
        </p:nvSpPr>
        <p:spPr>
          <a:xfrm>
            <a:off x="947275" y="1906275"/>
            <a:ext cx="2004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89" name="Google Shape;289;p28"/>
          <p:cNvSpPr txBox="1">
            <a:spLocks noGrp="1"/>
          </p:cNvSpPr>
          <p:nvPr>
            <p:ph type="subTitle" idx="1"/>
          </p:nvPr>
        </p:nvSpPr>
        <p:spPr>
          <a:xfrm>
            <a:off x="947275" y="2253100"/>
            <a:ext cx="2004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0" name="Google Shape;290;p28"/>
          <p:cNvSpPr txBox="1">
            <a:spLocks noGrp="1"/>
          </p:cNvSpPr>
          <p:nvPr>
            <p:ph type="title" idx="3"/>
          </p:nvPr>
        </p:nvSpPr>
        <p:spPr>
          <a:xfrm>
            <a:off x="3569846" y="1906275"/>
            <a:ext cx="2004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91" name="Google Shape;291;p28"/>
          <p:cNvSpPr txBox="1">
            <a:spLocks noGrp="1"/>
          </p:cNvSpPr>
          <p:nvPr>
            <p:ph type="subTitle" idx="4"/>
          </p:nvPr>
        </p:nvSpPr>
        <p:spPr>
          <a:xfrm>
            <a:off x="3569846" y="2253100"/>
            <a:ext cx="2004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2" name="Google Shape;292;p28"/>
          <p:cNvSpPr txBox="1">
            <a:spLocks noGrp="1"/>
          </p:cNvSpPr>
          <p:nvPr>
            <p:ph type="title" idx="5"/>
          </p:nvPr>
        </p:nvSpPr>
        <p:spPr>
          <a:xfrm>
            <a:off x="947275" y="3543175"/>
            <a:ext cx="2004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93" name="Google Shape;293;p28"/>
          <p:cNvSpPr txBox="1">
            <a:spLocks noGrp="1"/>
          </p:cNvSpPr>
          <p:nvPr>
            <p:ph type="subTitle" idx="6"/>
          </p:nvPr>
        </p:nvSpPr>
        <p:spPr>
          <a:xfrm>
            <a:off x="947275" y="3890100"/>
            <a:ext cx="2004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4" name="Google Shape;294;p28"/>
          <p:cNvSpPr txBox="1">
            <a:spLocks noGrp="1"/>
          </p:cNvSpPr>
          <p:nvPr>
            <p:ph type="title" idx="7"/>
          </p:nvPr>
        </p:nvSpPr>
        <p:spPr>
          <a:xfrm>
            <a:off x="3569846" y="3543175"/>
            <a:ext cx="2004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95" name="Google Shape;295;p28"/>
          <p:cNvSpPr txBox="1">
            <a:spLocks noGrp="1"/>
          </p:cNvSpPr>
          <p:nvPr>
            <p:ph type="subTitle" idx="8"/>
          </p:nvPr>
        </p:nvSpPr>
        <p:spPr>
          <a:xfrm>
            <a:off x="3569846" y="3890100"/>
            <a:ext cx="2004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6" name="Google Shape;296;p28"/>
          <p:cNvSpPr txBox="1">
            <a:spLocks noGrp="1"/>
          </p:cNvSpPr>
          <p:nvPr>
            <p:ph type="title" idx="9"/>
          </p:nvPr>
        </p:nvSpPr>
        <p:spPr>
          <a:xfrm>
            <a:off x="6422232" y="1906275"/>
            <a:ext cx="2004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97" name="Google Shape;297;p28"/>
          <p:cNvSpPr txBox="1">
            <a:spLocks noGrp="1"/>
          </p:cNvSpPr>
          <p:nvPr>
            <p:ph type="subTitle" idx="13"/>
          </p:nvPr>
        </p:nvSpPr>
        <p:spPr>
          <a:xfrm>
            <a:off x="6422232" y="2253100"/>
            <a:ext cx="2004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8" name="Google Shape;298;p28"/>
          <p:cNvSpPr txBox="1">
            <a:spLocks noGrp="1"/>
          </p:cNvSpPr>
          <p:nvPr>
            <p:ph type="title" idx="14"/>
          </p:nvPr>
        </p:nvSpPr>
        <p:spPr>
          <a:xfrm>
            <a:off x="6422232" y="3543175"/>
            <a:ext cx="2004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99" name="Google Shape;299;p28"/>
          <p:cNvSpPr txBox="1">
            <a:spLocks noGrp="1"/>
          </p:cNvSpPr>
          <p:nvPr>
            <p:ph type="subTitle" idx="15"/>
          </p:nvPr>
        </p:nvSpPr>
        <p:spPr>
          <a:xfrm>
            <a:off x="6422232" y="3890100"/>
            <a:ext cx="2004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00" name="Google Shape;300;p28"/>
          <p:cNvCxnSpPr>
            <a:stCxn id="301" idx="2"/>
            <a:endCxn id="302" idx="2"/>
          </p:cNvCxnSpPr>
          <p:nvPr/>
        </p:nvCxnSpPr>
        <p:spPr>
          <a:xfrm rot="-5400000" flipH="1">
            <a:off x="5000353" y="1189441"/>
            <a:ext cx="4480500" cy="2721900"/>
          </a:xfrm>
          <a:prstGeom prst="bentConnector3">
            <a:avLst>
              <a:gd name="adj1" fmla="val 18674"/>
            </a:avLst>
          </a:prstGeom>
          <a:noFill/>
          <a:ln w="9525" cap="flat" cmpd="sng">
            <a:solidFill>
              <a:schemeClr val="dk1"/>
            </a:solidFill>
            <a:prstDash val="solid"/>
            <a:round/>
            <a:headEnd type="none" w="med" len="med"/>
            <a:tailEnd type="none" w="med" len="med"/>
          </a:ln>
        </p:spPr>
      </p:cxnSp>
      <p:sp>
        <p:nvSpPr>
          <p:cNvPr id="301" name="Google Shape;301;p28"/>
          <p:cNvSpPr/>
          <p:nvPr/>
        </p:nvSpPr>
        <p:spPr>
          <a:xfrm>
            <a:off x="5590003" y="-6659"/>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rot="10800000" flipH="1">
            <a:off x="8402494" y="4790680"/>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 name="Google Shape;303;p28"/>
          <p:cNvCxnSpPr>
            <a:stCxn id="304" idx="2"/>
            <a:endCxn id="305" idx="2"/>
          </p:cNvCxnSpPr>
          <p:nvPr/>
        </p:nvCxnSpPr>
        <p:spPr>
          <a:xfrm rot="-5400000" flipH="1">
            <a:off x="3569166" y="2600301"/>
            <a:ext cx="71700" cy="4401900"/>
          </a:xfrm>
          <a:prstGeom prst="bentConnector3">
            <a:avLst>
              <a:gd name="adj1" fmla="val -332113"/>
            </a:avLst>
          </a:prstGeom>
          <a:noFill/>
          <a:ln w="9525" cap="flat" cmpd="sng">
            <a:solidFill>
              <a:schemeClr val="dk2"/>
            </a:solidFill>
            <a:prstDash val="solid"/>
            <a:round/>
            <a:headEnd type="none" w="med" len="med"/>
            <a:tailEnd type="none" w="med" len="med"/>
          </a:ln>
        </p:spPr>
      </p:cxnSp>
      <p:sp>
        <p:nvSpPr>
          <p:cNvPr id="304" name="Google Shape;304;p28"/>
          <p:cNvSpPr/>
          <p:nvPr/>
        </p:nvSpPr>
        <p:spPr>
          <a:xfrm rot="10800000">
            <a:off x="1122216" y="4765401"/>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rot="10800000" flipH="1">
            <a:off x="5644847" y="4837074"/>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306"/>
        <p:cNvGrpSpPr/>
        <p:nvPr/>
      </p:nvGrpSpPr>
      <p:grpSpPr>
        <a:xfrm>
          <a:off x="0" y="0"/>
          <a:ext cx="0" cy="0"/>
          <a:chOff x="0" y="0"/>
          <a:chExt cx="0" cy="0"/>
        </a:xfrm>
      </p:grpSpPr>
      <p:sp>
        <p:nvSpPr>
          <p:cNvPr id="307" name="Google Shape;307;p29"/>
          <p:cNvSpPr txBox="1">
            <a:spLocks noGrp="1"/>
          </p:cNvSpPr>
          <p:nvPr>
            <p:ph type="title" hasCustomPrompt="1"/>
          </p:nvPr>
        </p:nvSpPr>
        <p:spPr>
          <a:xfrm>
            <a:off x="2090250" y="629900"/>
            <a:ext cx="4963500" cy="828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08" name="Google Shape;308;p29"/>
          <p:cNvSpPr txBox="1">
            <a:spLocks noGrp="1"/>
          </p:cNvSpPr>
          <p:nvPr>
            <p:ph type="subTitle" idx="1"/>
          </p:nvPr>
        </p:nvSpPr>
        <p:spPr>
          <a:xfrm>
            <a:off x="2090250" y="1534401"/>
            <a:ext cx="4963500" cy="21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29"/>
          <p:cNvSpPr txBox="1">
            <a:spLocks noGrp="1"/>
          </p:cNvSpPr>
          <p:nvPr>
            <p:ph type="title" idx="2" hasCustomPrompt="1"/>
          </p:nvPr>
        </p:nvSpPr>
        <p:spPr>
          <a:xfrm>
            <a:off x="2090250" y="2009842"/>
            <a:ext cx="4963500" cy="828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0" name="Google Shape;310;p29"/>
          <p:cNvSpPr txBox="1">
            <a:spLocks noGrp="1"/>
          </p:cNvSpPr>
          <p:nvPr>
            <p:ph type="subTitle" idx="3"/>
          </p:nvPr>
        </p:nvSpPr>
        <p:spPr>
          <a:xfrm>
            <a:off x="2090250" y="2914347"/>
            <a:ext cx="4963500" cy="21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29"/>
          <p:cNvSpPr txBox="1">
            <a:spLocks noGrp="1"/>
          </p:cNvSpPr>
          <p:nvPr>
            <p:ph type="title" idx="4" hasCustomPrompt="1"/>
          </p:nvPr>
        </p:nvSpPr>
        <p:spPr>
          <a:xfrm>
            <a:off x="2090250" y="3389796"/>
            <a:ext cx="4963500" cy="828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2" name="Google Shape;312;p29"/>
          <p:cNvSpPr txBox="1">
            <a:spLocks noGrp="1"/>
          </p:cNvSpPr>
          <p:nvPr>
            <p:ph type="subTitle" idx="5"/>
          </p:nvPr>
        </p:nvSpPr>
        <p:spPr>
          <a:xfrm>
            <a:off x="2090250" y="4294300"/>
            <a:ext cx="4963500" cy="21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313" name="Google Shape;313;p29"/>
          <p:cNvCxnSpPr>
            <a:stCxn id="314" idx="2"/>
            <a:endCxn id="315" idx="2"/>
          </p:cNvCxnSpPr>
          <p:nvPr/>
        </p:nvCxnSpPr>
        <p:spPr>
          <a:xfrm rot="10800000" flipH="1">
            <a:off x="8471528" y="724385"/>
            <a:ext cx="12600" cy="2591400"/>
          </a:xfrm>
          <a:prstGeom prst="bentConnector3">
            <a:avLst>
              <a:gd name="adj1" fmla="val -2627006"/>
            </a:avLst>
          </a:prstGeom>
          <a:noFill/>
          <a:ln w="9525" cap="flat" cmpd="sng">
            <a:solidFill>
              <a:schemeClr val="dk1"/>
            </a:solidFill>
            <a:prstDash val="solid"/>
            <a:round/>
            <a:headEnd type="none" w="med" len="med"/>
            <a:tailEnd type="none" w="med" len="med"/>
          </a:ln>
        </p:spPr>
      </p:cxnSp>
      <p:sp>
        <p:nvSpPr>
          <p:cNvPr id="314" name="Google Shape;314;p29"/>
          <p:cNvSpPr/>
          <p:nvPr/>
        </p:nvSpPr>
        <p:spPr>
          <a:xfrm rot="5400000">
            <a:off x="8340278" y="3157385"/>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rot="5400000" flipH="1">
            <a:off x="8458801" y="5504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6" name="Google Shape;316;p29"/>
          <p:cNvCxnSpPr>
            <a:stCxn id="317" idx="2"/>
            <a:endCxn id="318" idx="2"/>
          </p:cNvCxnSpPr>
          <p:nvPr/>
        </p:nvCxnSpPr>
        <p:spPr>
          <a:xfrm rot="10800000">
            <a:off x="429250" y="1458985"/>
            <a:ext cx="5100" cy="2104800"/>
          </a:xfrm>
          <a:prstGeom prst="bentConnector3">
            <a:avLst>
              <a:gd name="adj1" fmla="val -7746079"/>
            </a:avLst>
          </a:prstGeom>
          <a:noFill/>
          <a:ln w="9525" cap="flat" cmpd="sng">
            <a:solidFill>
              <a:schemeClr val="dk1"/>
            </a:solidFill>
            <a:prstDash val="solid"/>
            <a:round/>
            <a:headEnd type="none" w="med" len="med"/>
            <a:tailEnd type="none" w="med" len="med"/>
          </a:ln>
        </p:spPr>
      </p:cxnSp>
      <p:sp>
        <p:nvSpPr>
          <p:cNvPr id="317" name="Google Shape;317;p29"/>
          <p:cNvSpPr/>
          <p:nvPr/>
        </p:nvSpPr>
        <p:spPr>
          <a:xfrm rot="-5400000">
            <a:off x="24250" y="3435535"/>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rot="-5400000" flipH="1">
            <a:off x="98788" y="1289907"/>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9" name="Google Shape;319;p29"/>
          <p:cNvCxnSpPr>
            <a:stCxn id="320" idx="2"/>
            <a:endCxn id="321" idx="2"/>
          </p:cNvCxnSpPr>
          <p:nvPr/>
        </p:nvCxnSpPr>
        <p:spPr>
          <a:xfrm>
            <a:off x="413905" y="724267"/>
            <a:ext cx="821400" cy="4106700"/>
          </a:xfrm>
          <a:prstGeom prst="bentConnector2">
            <a:avLst/>
          </a:prstGeom>
          <a:noFill/>
          <a:ln w="9525" cap="flat" cmpd="sng">
            <a:solidFill>
              <a:schemeClr val="dk2"/>
            </a:solidFill>
            <a:prstDash val="solid"/>
            <a:round/>
            <a:headEnd type="none" w="med" len="med"/>
            <a:tailEnd type="none" w="med" len="med"/>
          </a:ln>
        </p:spPr>
      </p:cxnSp>
      <p:sp>
        <p:nvSpPr>
          <p:cNvPr id="320" name="Google Shape;320;p29"/>
          <p:cNvSpPr/>
          <p:nvPr/>
        </p:nvSpPr>
        <p:spPr>
          <a:xfrm rot="-5400000">
            <a:off x="3805" y="59601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rot="10800000" flipH="1">
            <a:off x="1074123" y="4831072"/>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Google Shape;323;p30"/>
          <p:cNvSpPr txBox="1">
            <a:spLocks noGrp="1"/>
          </p:cNvSpPr>
          <p:nvPr>
            <p:ph type="title" hasCustomPrompt="1"/>
          </p:nvPr>
        </p:nvSpPr>
        <p:spPr>
          <a:xfrm>
            <a:off x="949725" y="1447804"/>
            <a:ext cx="2034600" cy="380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24" name="Google Shape;324;p30"/>
          <p:cNvSpPr txBox="1">
            <a:spLocks noGrp="1"/>
          </p:cNvSpPr>
          <p:nvPr>
            <p:ph type="subTitle" idx="1"/>
          </p:nvPr>
        </p:nvSpPr>
        <p:spPr>
          <a:xfrm>
            <a:off x="949713" y="3729722"/>
            <a:ext cx="2034600" cy="4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30"/>
          <p:cNvSpPr txBox="1">
            <a:spLocks noGrp="1"/>
          </p:cNvSpPr>
          <p:nvPr>
            <p:ph type="title" idx="2" hasCustomPrompt="1"/>
          </p:nvPr>
        </p:nvSpPr>
        <p:spPr>
          <a:xfrm>
            <a:off x="3554713" y="1447801"/>
            <a:ext cx="2034600" cy="380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26" name="Google Shape;326;p30"/>
          <p:cNvSpPr txBox="1">
            <a:spLocks noGrp="1"/>
          </p:cNvSpPr>
          <p:nvPr>
            <p:ph type="subTitle" idx="3"/>
          </p:nvPr>
        </p:nvSpPr>
        <p:spPr>
          <a:xfrm>
            <a:off x="3554702" y="3729714"/>
            <a:ext cx="2034600" cy="4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30"/>
          <p:cNvSpPr txBox="1">
            <a:spLocks noGrp="1"/>
          </p:cNvSpPr>
          <p:nvPr>
            <p:ph type="title" idx="4" hasCustomPrompt="1"/>
          </p:nvPr>
        </p:nvSpPr>
        <p:spPr>
          <a:xfrm>
            <a:off x="6159675" y="1447803"/>
            <a:ext cx="2034600" cy="380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28" name="Google Shape;328;p30"/>
          <p:cNvSpPr txBox="1">
            <a:spLocks noGrp="1"/>
          </p:cNvSpPr>
          <p:nvPr>
            <p:ph type="subTitle" idx="5"/>
          </p:nvPr>
        </p:nvSpPr>
        <p:spPr>
          <a:xfrm>
            <a:off x="6159666" y="3729720"/>
            <a:ext cx="2034600" cy="4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30"/>
          <p:cNvSpPr txBox="1">
            <a:spLocks noGrp="1"/>
          </p:cNvSpPr>
          <p:nvPr>
            <p:ph type="title" idx="6"/>
          </p:nvPr>
        </p:nvSpPr>
        <p:spPr>
          <a:xfrm>
            <a:off x="953450" y="5212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30" name="Google Shape;330;p30"/>
          <p:cNvCxnSpPr>
            <a:stCxn id="331" idx="2"/>
            <a:endCxn id="332" idx="2"/>
          </p:cNvCxnSpPr>
          <p:nvPr/>
        </p:nvCxnSpPr>
        <p:spPr>
          <a:xfrm rot="-5400000" flipH="1">
            <a:off x="7387118" y="-739637"/>
            <a:ext cx="35700" cy="2104800"/>
          </a:xfrm>
          <a:prstGeom prst="bentConnector3">
            <a:avLst>
              <a:gd name="adj1" fmla="val 1468522"/>
            </a:avLst>
          </a:prstGeom>
          <a:noFill/>
          <a:ln w="9525" cap="flat" cmpd="sng">
            <a:solidFill>
              <a:schemeClr val="dk1"/>
            </a:solidFill>
            <a:prstDash val="solid"/>
            <a:round/>
            <a:headEnd type="none" w="med" len="med"/>
            <a:tailEnd type="none" w="med" len="med"/>
          </a:ln>
        </p:spPr>
      </p:cxnSp>
      <p:sp>
        <p:nvSpPr>
          <p:cNvPr id="331" name="Google Shape;331;p30"/>
          <p:cNvSpPr/>
          <p:nvPr/>
        </p:nvSpPr>
        <p:spPr>
          <a:xfrm>
            <a:off x="6070718" y="38413"/>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flipH="1">
            <a:off x="8295996" y="-7641"/>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txBox="1">
            <a:spLocks noGrp="1"/>
          </p:cNvSpPr>
          <p:nvPr>
            <p:ph type="title" idx="7"/>
          </p:nvPr>
        </p:nvSpPr>
        <p:spPr>
          <a:xfrm>
            <a:off x="949725" y="3375073"/>
            <a:ext cx="203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4" name="Google Shape;334;p30"/>
          <p:cNvSpPr txBox="1">
            <a:spLocks noGrp="1"/>
          </p:cNvSpPr>
          <p:nvPr>
            <p:ph type="title" idx="8"/>
          </p:nvPr>
        </p:nvSpPr>
        <p:spPr>
          <a:xfrm>
            <a:off x="3550950" y="3375073"/>
            <a:ext cx="203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5" name="Google Shape;335;p30"/>
          <p:cNvSpPr txBox="1">
            <a:spLocks noGrp="1"/>
          </p:cNvSpPr>
          <p:nvPr>
            <p:ph type="title" idx="9"/>
          </p:nvPr>
        </p:nvSpPr>
        <p:spPr>
          <a:xfrm>
            <a:off x="6159675" y="3375073"/>
            <a:ext cx="203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cxnSp>
        <p:nvCxnSpPr>
          <p:cNvPr id="336" name="Google Shape;336;p30"/>
          <p:cNvCxnSpPr>
            <a:stCxn id="337" idx="2"/>
            <a:endCxn id="338" idx="2"/>
          </p:cNvCxnSpPr>
          <p:nvPr/>
        </p:nvCxnSpPr>
        <p:spPr>
          <a:xfrm>
            <a:off x="684506" y="4399167"/>
            <a:ext cx="1569600" cy="375600"/>
          </a:xfrm>
          <a:prstGeom prst="bentConnector2">
            <a:avLst/>
          </a:prstGeom>
          <a:noFill/>
          <a:ln w="9525" cap="flat" cmpd="sng">
            <a:solidFill>
              <a:schemeClr val="dk2"/>
            </a:solidFill>
            <a:prstDash val="solid"/>
            <a:round/>
            <a:headEnd type="none" w="med" len="med"/>
            <a:tailEnd type="none" w="med" len="med"/>
          </a:ln>
        </p:spPr>
      </p:cxnSp>
      <p:sp>
        <p:nvSpPr>
          <p:cNvPr id="337" name="Google Shape;337;p30"/>
          <p:cNvSpPr/>
          <p:nvPr/>
        </p:nvSpPr>
        <p:spPr>
          <a:xfrm rot="-5400000">
            <a:off x="274406" y="427091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rot="10800000" flipH="1">
            <a:off x="2092973" y="4774637"/>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953450" y="521225"/>
            <a:ext cx="7289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953450" y="1179150"/>
            <a:ext cx="7289100" cy="3407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AutoNum type="arabicPeriod"/>
              <a:defRPr sz="1200">
                <a:solidFill>
                  <a:schemeClr val="dk1"/>
                </a:solidFill>
              </a:defRPr>
            </a:lvl1pPr>
            <a:lvl2pPr marL="914400" lvl="1" indent="-317500" rtl="0">
              <a:lnSpc>
                <a:spcPct val="115000"/>
              </a:lnSpc>
              <a:spcBef>
                <a:spcPts val="0"/>
              </a:spcBef>
              <a:spcAft>
                <a:spcPts val="0"/>
              </a:spcAft>
              <a:buClr>
                <a:schemeClr val="dk1"/>
              </a:buClr>
              <a:buSzPts val="1400"/>
              <a:buAutoNum type="alphaLcPeriod"/>
              <a:defRPr>
                <a:solidFill>
                  <a:schemeClr val="dk1"/>
                </a:solidFill>
              </a:defRPr>
            </a:lvl2pPr>
            <a:lvl3pPr marL="1371600" lvl="2" indent="-317500" rtl="0">
              <a:lnSpc>
                <a:spcPct val="115000"/>
              </a:lnSpc>
              <a:spcBef>
                <a:spcPts val="0"/>
              </a:spcBef>
              <a:spcAft>
                <a:spcPts val="0"/>
              </a:spcAft>
              <a:buClr>
                <a:schemeClr val="dk1"/>
              </a:buClr>
              <a:buSzPts val="1400"/>
              <a:buAutoNum type="romanLcPeriod"/>
              <a:defRPr>
                <a:solidFill>
                  <a:schemeClr val="dk1"/>
                </a:solidFill>
              </a:defRPr>
            </a:lvl3pPr>
            <a:lvl4pPr marL="1828800" lvl="3" indent="-317500" rtl="0">
              <a:lnSpc>
                <a:spcPct val="115000"/>
              </a:lnSpc>
              <a:spcBef>
                <a:spcPts val="0"/>
              </a:spcBef>
              <a:spcAft>
                <a:spcPts val="0"/>
              </a:spcAft>
              <a:buClr>
                <a:schemeClr val="dk1"/>
              </a:buClr>
              <a:buSzPts val="1400"/>
              <a:buAutoNum type="arabicPeriod"/>
              <a:defRPr>
                <a:solidFill>
                  <a:schemeClr val="dk1"/>
                </a:solidFill>
              </a:defRPr>
            </a:lvl4pPr>
            <a:lvl5pPr marL="2286000" lvl="4" indent="-317500" rtl="0">
              <a:lnSpc>
                <a:spcPct val="115000"/>
              </a:lnSpc>
              <a:spcBef>
                <a:spcPts val="0"/>
              </a:spcBef>
              <a:spcAft>
                <a:spcPts val="0"/>
              </a:spcAft>
              <a:buClr>
                <a:schemeClr val="dk1"/>
              </a:buClr>
              <a:buSzPts val="1400"/>
              <a:buAutoNum type="alphaLcPeriod"/>
              <a:defRPr>
                <a:solidFill>
                  <a:schemeClr val="dk1"/>
                </a:solidFill>
              </a:defRPr>
            </a:lvl5pPr>
            <a:lvl6pPr marL="2743200" lvl="5" indent="-317500" rtl="0">
              <a:lnSpc>
                <a:spcPct val="115000"/>
              </a:lnSpc>
              <a:spcBef>
                <a:spcPts val="0"/>
              </a:spcBef>
              <a:spcAft>
                <a:spcPts val="0"/>
              </a:spcAft>
              <a:buClr>
                <a:schemeClr val="dk1"/>
              </a:buClr>
              <a:buSzPts val="1400"/>
              <a:buAutoNum type="romanLcPeriod"/>
              <a:defRPr>
                <a:solidFill>
                  <a:schemeClr val="dk1"/>
                </a:solidFill>
              </a:defRPr>
            </a:lvl6pPr>
            <a:lvl7pPr marL="3200400" lvl="6" indent="-317500" rtl="0">
              <a:lnSpc>
                <a:spcPct val="115000"/>
              </a:lnSpc>
              <a:spcBef>
                <a:spcPts val="0"/>
              </a:spcBef>
              <a:spcAft>
                <a:spcPts val="0"/>
              </a:spcAft>
              <a:buClr>
                <a:schemeClr val="dk1"/>
              </a:buClr>
              <a:buSzPts val="1400"/>
              <a:buAutoNum type="arabicPeriod"/>
              <a:defRPr>
                <a:solidFill>
                  <a:schemeClr val="dk1"/>
                </a:solidFill>
              </a:defRPr>
            </a:lvl7pPr>
            <a:lvl8pPr marL="3657600" lvl="7" indent="-317500" rtl="0">
              <a:lnSpc>
                <a:spcPct val="115000"/>
              </a:lnSpc>
              <a:spcBef>
                <a:spcPts val="0"/>
              </a:spcBef>
              <a:spcAft>
                <a:spcPts val="0"/>
              </a:spcAft>
              <a:buClr>
                <a:schemeClr val="dk1"/>
              </a:buClr>
              <a:buSzPts val="1400"/>
              <a:buAutoNum type="alphaLcPeriod"/>
              <a:defRPr>
                <a:solidFill>
                  <a:schemeClr val="dk1"/>
                </a:solidFill>
              </a:defRPr>
            </a:lvl8pPr>
            <a:lvl9pPr marL="4114800" lvl="8" indent="-317500" rtl="0">
              <a:lnSpc>
                <a:spcPct val="115000"/>
              </a:lnSpc>
              <a:spcBef>
                <a:spcPts val="0"/>
              </a:spcBef>
              <a:spcAft>
                <a:spcPts val="0"/>
              </a:spcAft>
              <a:buClr>
                <a:schemeClr val="dk1"/>
              </a:buClr>
              <a:buSzPts val="1400"/>
              <a:buAutoNum type="romanLcPeriod"/>
              <a:defRPr>
                <a:solidFill>
                  <a:schemeClr val="dk1"/>
                </a:solidFill>
              </a:defRPr>
            </a:lvl9pPr>
          </a:lstStyle>
          <a:p>
            <a:endParaRPr/>
          </a:p>
        </p:txBody>
      </p:sp>
      <p:cxnSp>
        <p:nvCxnSpPr>
          <p:cNvPr id="24" name="Google Shape;24;p4"/>
          <p:cNvCxnSpPr/>
          <p:nvPr/>
        </p:nvCxnSpPr>
        <p:spPr>
          <a:xfrm>
            <a:off x="7303202" y="338376"/>
            <a:ext cx="1372500" cy="367800"/>
          </a:xfrm>
          <a:prstGeom prst="bentConnector3">
            <a:avLst>
              <a:gd name="adj1" fmla="val -323"/>
            </a:avLst>
          </a:prstGeom>
          <a:noFill/>
          <a:ln w="9525" cap="flat" cmpd="sng">
            <a:solidFill>
              <a:schemeClr val="dk1"/>
            </a:solidFill>
            <a:prstDash val="solid"/>
            <a:round/>
            <a:headEnd type="none" w="med" len="med"/>
            <a:tailEnd type="none" w="med" len="med"/>
          </a:ln>
        </p:spPr>
      </p:cxnSp>
      <p:cxnSp>
        <p:nvCxnSpPr>
          <p:cNvPr id="25" name="Google Shape;25;p4"/>
          <p:cNvCxnSpPr>
            <a:stCxn id="26" idx="2"/>
            <a:endCxn id="27" idx="2"/>
          </p:cNvCxnSpPr>
          <p:nvPr/>
        </p:nvCxnSpPr>
        <p:spPr>
          <a:xfrm rot="10800000">
            <a:off x="6636769" y="338317"/>
            <a:ext cx="1836600" cy="794400"/>
          </a:xfrm>
          <a:prstGeom prst="bentConnector2">
            <a:avLst/>
          </a:prstGeom>
          <a:noFill/>
          <a:ln w="9525" cap="flat" cmpd="sng">
            <a:solidFill>
              <a:schemeClr val="dk2"/>
            </a:solidFill>
            <a:prstDash val="solid"/>
            <a:round/>
            <a:headEnd type="none" w="med" len="med"/>
            <a:tailEnd type="none" w="med" len="med"/>
          </a:ln>
        </p:spPr>
      </p:cxnSp>
      <p:sp>
        <p:nvSpPr>
          <p:cNvPr id="26" name="Google Shape;26;p4"/>
          <p:cNvSpPr/>
          <p:nvPr/>
        </p:nvSpPr>
        <p:spPr>
          <a:xfrm rot="5400000">
            <a:off x="8319769" y="100446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475523" y="12"/>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339"/>
        <p:cNvGrpSpPr/>
        <p:nvPr/>
      </p:nvGrpSpPr>
      <p:grpSpPr>
        <a:xfrm>
          <a:off x="0" y="0"/>
          <a:ext cx="0" cy="0"/>
          <a:chOff x="0" y="0"/>
          <a:chExt cx="0" cy="0"/>
        </a:xfrm>
      </p:grpSpPr>
      <p:sp>
        <p:nvSpPr>
          <p:cNvPr id="340" name="Google Shape;340;p31"/>
          <p:cNvSpPr txBox="1">
            <a:spLocks noGrp="1"/>
          </p:cNvSpPr>
          <p:nvPr>
            <p:ph type="ctrTitle"/>
          </p:nvPr>
        </p:nvSpPr>
        <p:spPr>
          <a:xfrm>
            <a:off x="953450" y="669825"/>
            <a:ext cx="3000000" cy="997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5200"/>
              <a:buNone/>
              <a:defRPr sz="7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341" name="Google Shape;341;p31"/>
          <p:cNvSpPr txBox="1">
            <a:spLocks noGrp="1"/>
          </p:cNvSpPr>
          <p:nvPr>
            <p:ph type="subTitle" idx="1"/>
          </p:nvPr>
        </p:nvSpPr>
        <p:spPr>
          <a:xfrm>
            <a:off x="953450" y="2168303"/>
            <a:ext cx="2866500" cy="73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42" name="Google Shape;342;p31"/>
          <p:cNvSpPr txBox="1">
            <a:spLocks noGrp="1"/>
          </p:cNvSpPr>
          <p:nvPr>
            <p:ph type="title" idx="2"/>
          </p:nvPr>
        </p:nvSpPr>
        <p:spPr>
          <a:xfrm>
            <a:off x="953450" y="1844926"/>
            <a:ext cx="2866500" cy="28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2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43" name="Google Shape;343;p31"/>
          <p:cNvSpPr txBox="1"/>
          <p:nvPr/>
        </p:nvSpPr>
        <p:spPr>
          <a:xfrm>
            <a:off x="953450" y="3571750"/>
            <a:ext cx="3864900" cy="65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chemeClr val="lt1"/>
                </a:solidFill>
                <a:latin typeface="Open Sans"/>
                <a:ea typeface="Open Sans"/>
                <a:cs typeface="Open Sans"/>
                <a:sym typeface="Open Sans"/>
              </a:rPr>
              <a:t>CREDITS: This presentation template was created by </a:t>
            </a:r>
            <a:r>
              <a:rPr lang="en" sz="1100" b="1">
                <a:solidFill>
                  <a:schemeClr val="l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100">
                <a:solidFill>
                  <a:schemeClr val="lt1"/>
                </a:solidFill>
                <a:latin typeface="Open Sans"/>
                <a:ea typeface="Open Sans"/>
                <a:cs typeface="Open Sans"/>
                <a:sym typeface="Open Sans"/>
              </a:rPr>
              <a:t>, including icons by </a:t>
            </a:r>
            <a:r>
              <a:rPr lang="en" sz="1100" b="1">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100">
                <a:solidFill>
                  <a:schemeClr val="lt1"/>
                </a:solidFill>
                <a:latin typeface="Open Sans"/>
                <a:ea typeface="Open Sans"/>
                <a:cs typeface="Open Sans"/>
                <a:sym typeface="Open Sans"/>
              </a:rPr>
              <a:t> and infographics &amp; images by </a:t>
            </a:r>
            <a:r>
              <a:rPr lang="en" sz="1100" b="1">
                <a:solidFill>
                  <a:schemeClr val="lt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100" b="1">
              <a:solidFill>
                <a:schemeClr val="lt1"/>
              </a:solidFill>
              <a:latin typeface="Open Sans"/>
              <a:ea typeface="Open Sans"/>
              <a:cs typeface="Open Sans"/>
              <a:sym typeface="Open Sans"/>
            </a:endParaRPr>
          </a:p>
        </p:txBody>
      </p:sp>
      <p:cxnSp>
        <p:nvCxnSpPr>
          <p:cNvPr id="344" name="Google Shape;344;p31"/>
          <p:cNvCxnSpPr>
            <a:stCxn id="345" idx="2"/>
            <a:endCxn id="346" idx="2"/>
          </p:cNvCxnSpPr>
          <p:nvPr/>
        </p:nvCxnSpPr>
        <p:spPr>
          <a:xfrm rot="5400000" flipH="1">
            <a:off x="4607828" y="1292540"/>
            <a:ext cx="4507200" cy="2550900"/>
          </a:xfrm>
          <a:prstGeom prst="bentConnector3">
            <a:avLst>
              <a:gd name="adj1" fmla="val 49999"/>
            </a:avLst>
          </a:prstGeom>
          <a:noFill/>
          <a:ln w="9525" cap="flat" cmpd="sng">
            <a:solidFill>
              <a:schemeClr val="dk2"/>
            </a:solidFill>
            <a:prstDash val="solid"/>
            <a:round/>
            <a:headEnd type="none" w="med" len="med"/>
            <a:tailEnd type="none" w="med" len="med"/>
          </a:ln>
        </p:spPr>
      </p:cxnSp>
      <p:sp>
        <p:nvSpPr>
          <p:cNvPr id="345" name="Google Shape;345;p31"/>
          <p:cNvSpPr/>
          <p:nvPr/>
        </p:nvSpPr>
        <p:spPr>
          <a:xfrm rot="10800000">
            <a:off x="7847228" y="4821590"/>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flipH="1">
            <a:off x="5386926" y="-332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47"/>
        <p:cNvGrpSpPr/>
        <p:nvPr/>
      </p:nvGrpSpPr>
      <p:grpSpPr>
        <a:xfrm>
          <a:off x="0" y="0"/>
          <a:ext cx="0" cy="0"/>
          <a:chOff x="0" y="0"/>
          <a:chExt cx="0" cy="0"/>
        </a:xfrm>
      </p:grpSpPr>
    </p:spTree>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348"/>
        <p:cNvGrpSpPr/>
        <p:nvPr/>
      </p:nvGrpSpPr>
      <p:grpSpPr>
        <a:xfrm>
          <a:off x="0" y="0"/>
          <a:ext cx="0" cy="0"/>
          <a:chOff x="0" y="0"/>
          <a:chExt cx="0" cy="0"/>
        </a:xfrm>
      </p:grpSpPr>
    </p:spTree>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55"/>
        <p:cNvGrpSpPr/>
        <p:nvPr/>
      </p:nvGrpSpPr>
      <p:grpSpPr>
        <a:xfrm>
          <a:off x="0" y="0"/>
          <a:ext cx="0" cy="0"/>
          <a:chOff x="0" y="0"/>
          <a:chExt cx="0" cy="0"/>
        </a:xfrm>
      </p:grpSpPr>
      <p:sp>
        <p:nvSpPr>
          <p:cNvPr id="356" name="Google Shape;356;p35"/>
          <p:cNvSpPr txBox="1">
            <a:spLocks noGrp="1"/>
          </p:cNvSpPr>
          <p:nvPr>
            <p:ph type="title"/>
          </p:nvPr>
        </p:nvSpPr>
        <p:spPr>
          <a:xfrm>
            <a:off x="953450" y="1382975"/>
            <a:ext cx="4634100" cy="572700"/>
          </a:xfrm>
          <a:prstGeom prst="rect">
            <a:avLst/>
          </a:prstGeom>
          <a:noFill/>
          <a:ln>
            <a:noFill/>
          </a:ln>
        </p:spPr>
        <p:txBody>
          <a:bodyPr spcFirstLastPara="1" wrap="square" lIns="68575" tIns="68575" rIns="68575" bIns="68575" anchor="ctr" anchorCtr="0">
            <a:noAutofit/>
          </a:bodyPr>
          <a:lstStyle>
            <a:lvl1pPr lvl="0" algn="l">
              <a:lnSpc>
                <a:spcPct val="90000"/>
              </a:lnSpc>
              <a:spcBef>
                <a:spcPts val="0"/>
              </a:spcBef>
              <a:spcAft>
                <a:spcPts val="0"/>
              </a:spcAft>
              <a:buClr>
                <a:schemeClr val="dk1"/>
              </a:buClr>
              <a:buSzPts val="2300"/>
              <a:buFont typeface="Calibri"/>
              <a:buNone/>
              <a:defRPr/>
            </a:lvl1pPr>
            <a:lvl2pPr lvl="1" algn="l">
              <a:lnSpc>
                <a:spcPct val="100000"/>
              </a:lnSpc>
              <a:spcBef>
                <a:spcPts val="0"/>
              </a:spcBef>
              <a:spcAft>
                <a:spcPts val="0"/>
              </a:spcAft>
              <a:buSzPts val="2300"/>
              <a:buNone/>
              <a:defRPr/>
            </a:lvl2pPr>
            <a:lvl3pPr lvl="2" algn="l">
              <a:lnSpc>
                <a:spcPct val="100000"/>
              </a:lnSpc>
              <a:spcBef>
                <a:spcPts val="0"/>
              </a:spcBef>
              <a:spcAft>
                <a:spcPts val="0"/>
              </a:spcAft>
              <a:buSzPts val="2300"/>
              <a:buNone/>
              <a:defRPr/>
            </a:lvl3pPr>
            <a:lvl4pPr lvl="3" algn="l">
              <a:lnSpc>
                <a:spcPct val="100000"/>
              </a:lnSpc>
              <a:spcBef>
                <a:spcPts val="0"/>
              </a:spcBef>
              <a:spcAft>
                <a:spcPts val="0"/>
              </a:spcAft>
              <a:buSzPts val="2300"/>
              <a:buNone/>
              <a:defRPr/>
            </a:lvl4pPr>
            <a:lvl5pPr lvl="4" algn="l">
              <a:lnSpc>
                <a:spcPct val="100000"/>
              </a:lnSpc>
              <a:spcBef>
                <a:spcPts val="0"/>
              </a:spcBef>
              <a:spcAft>
                <a:spcPts val="0"/>
              </a:spcAft>
              <a:buSzPts val="2300"/>
              <a:buNone/>
              <a:defRPr/>
            </a:lvl5pPr>
            <a:lvl6pPr lvl="5" algn="l">
              <a:lnSpc>
                <a:spcPct val="100000"/>
              </a:lnSpc>
              <a:spcBef>
                <a:spcPts val="0"/>
              </a:spcBef>
              <a:spcAft>
                <a:spcPts val="0"/>
              </a:spcAft>
              <a:buSzPts val="2300"/>
              <a:buNone/>
              <a:defRPr/>
            </a:lvl6pPr>
            <a:lvl7pPr lvl="6" algn="l">
              <a:lnSpc>
                <a:spcPct val="100000"/>
              </a:lnSpc>
              <a:spcBef>
                <a:spcPts val="0"/>
              </a:spcBef>
              <a:spcAft>
                <a:spcPts val="0"/>
              </a:spcAft>
              <a:buSzPts val="2300"/>
              <a:buNone/>
              <a:defRPr/>
            </a:lvl7pPr>
            <a:lvl8pPr lvl="7" algn="l">
              <a:lnSpc>
                <a:spcPct val="100000"/>
              </a:lnSpc>
              <a:spcBef>
                <a:spcPts val="0"/>
              </a:spcBef>
              <a:spcAft>
                <a:spcPts val="0"/>
              </a:spcAft>
              <a:buSzPts val="2300"/>
              <a:buNone/>
              <a:defRPr/>
            </a:lvl8pPr>
            <a:lvl9pPr lvl="8" algn="l">
              <a:lnSpc>
                <a:spcPct val="100000"/>
              </a:lnSpc>
              <a:spcBef>
                <a:spcPts val="0"/>
              </a:spcBef>
              <a:spcAft>
                <a:spcPts val="0"/>
              </a:spcAft>
              <a:buSzPts val="2300"/>
              <a:buNone/>
              <a:defRPr/>
            </a:lvl9pPr>
          </a:lstStyle>
          <a:p>
            <a:endParaRPr/>
          </a:p>
        </p:txBody>
      </p:sp>
      <p:sp>
        <p:nvSpPr>
          <p:cNvPr id="357" name="Google Shape;357;p35"/>
          <p:cNvSpPr txBox="1">
            <a:spLocks noGrp="1"/>
          </p:cNvSpPr>
          <p:nvPr>
            <p:ph type="body" idx="1"/>
          </p:nvPr>
        </p:nvSpPr>
        <p:spPr>
          <a:xfrm>
            <a:off x="953450" y="2090425"/>
            <a:ext cx="4634100" cy="1670100"/>
          </a:xfrm>
          <a:prstGeom prst="rect">
            <a:avLst/>
          </a:prstGeom>
          <a:noFill/>
          <a:ln>
            <a:noFill/>
          </a:ln>
        </p:spPr>
        <p:txBody>
          <a:bodyPr spcFirstLastPara="1" wrap="square" lIns="68575" tIns="68575" rIns="68575" bIns="68575" anchor="t" anchorCtr="0">
            <a:noAutofit/>
          </a:bodyPr>
          <a:lstStyle>
            <a:lvl1pPr marL="457200" lvl="0" indent="-298450" algn="l">
              <a:lnSpc>
                <a:spcPct val="90000"/>
              </a:lnSpc>
              <a:spcBef>
                <a:spcPts val="0"/>
              </a:spcBef>
              <a:spcAft>
                <a:spcPts val="0"/>
              </a:spcAft>
              <a:buClr>
                <a:schemeClr val="dk1"/>
              </a:buClr>
              <a:buSzPts val="1100"/>
              <a:buChar char="●"/>
              <a:defRPr sz="1400"/>
            </a:lvl1pPr>
            <a:lvl2pPr marL="914400" lvl="1" indent="-298450" algn="l">
              <a:lnSpc>
                <a:spcPct val="115000"/>
              </a:lnSpc>
              <a:spcBef>
                <a:spcPts val="0"/>
              </a:spcBef>
              <a:spcAft>
                <a:spcPts val="0"/>
              </a:spcAft>
              <a:buClr>
                <a:schemeClr val="dk1"/>
              </a:buClr>
              <a:buSzPts val="1100"/>
              <a:buChar char="○"/>
              <a:defRPr/>
            </a:lvl2pPr>
            <a:lvl3pPr marL="1371600" lvl="2" indent="-298450" algn="l">
              <a:lnSpc>
                <a:spcPct val="115000"/>
              </a:lnSpc>
              <a:spcBef>
                <a:spcPts val="0"/>
              </a:spcBef>
              <a:spcAft>
                <a:spcPts val="0"/>
              </a:spcAft>
              <a:buClr>
                <a:schemeClr val="dk1"/>
              </a:buClr>
              <a:buSzPts val="1100"/>
              <a:buChar char="■"/>
              <a:defRPr/>
            </a:lvl3pPr>
            <a:lvl4pPr marL="1828800" lvl="3" indent="-298450" algn="l">
              <a:lnSpc>
                <a:spcPct val="115000"/>
              </a:lnSpc>
              <a:spcBef>
                <a:spcPts val="0"/>
              </a:spcBef>
              <a:spcAft>
                <a:spcPts val="0"/>
              </a:spcAft>
              <a:buClr>
                <a:schemeClr val="dk1"/>
              </a:buClr>
              <a:buSzPts val="1100"/>
              <a:buChar char="●"/>
              <a:defRPr/>
            </a:lvl4pPr>
            <a:lvl5pPr marL="2286000" lvl="4" indent="-298450" algn="l">
              <a:lnSpc>
                <a:spcPct val="115000"/>
              </a:lnSpc>
              <a:spcBef>
                <a:spcPts val="0"/>
              </a:spcBef>
              <a:spcAft>
                <a:spcPts val="0"/>
              </a:spcAft>
              <a:buClr>
                <a:schemeClr val="dk1"/>
              </a:buClr>
              <a:buSzPts val="1100"/>
              <a:buChar char="○"/>
              <a:defRPr/>
            </a:lvl5pPr>
            <a:lvl6pPr marL="2743200" lvl="5" indent="-298450" algn="l">
              <a:lnSpc>
                <a:spcPct val="115000"/>
              </a:lnSpc>
              <a:spcBef>
                <a:spcPts val="0"/>
              </a:spcBef>
              <a:spcAft>
                <a:spcPts val="0"/>
              </a:spcAft>
              <a:buClr>
                <a:schemeClr val="dk1"/>
              </a:buClr>
              <a:buSzPts val="1100"/>
              <a:buChar char="■"/>
              <a:defRPr/>
            </a:lvl6pPr>
            <a:lvl7pPr marL="3200400" lvl="6" indent="-298450" algn="l">
              <a:lnSpc>
                <a:spcPct val="115000"/>
              </a:lnSpc>
              <a:spcBef>
                <a:spcPts val="0"/>
              </a:spcBef>
              <a:spcAft>
                <a:spcPts val="0"/>
              </a:spcAft>
              <a:buClr>
                <a:schemeClr val="dk1"/>
              </a:buClr>
              <a:buSzPts val="1100"/>
              <a:buChar char="●"/>
              <a:defRPr/>
            </a:lvl7pPr>
            <a:lvl8pPr marL="3657600" lvl="7" indent="-298450" algn="l">
              <a:lnSpc>
                <a:spcPct val="115000"/>
              </a:lnSpc>
              <a:spcBef>
                <a:spcPts val="0"/>
              </a:spcBef>
              <a:spcAft>
                <a:spcPts val="0"/>
              </a:spcAft>
              <a:buClr>
                <a:schemeClr val="dk1"/>
              </a:buClr>
              <a:buSzPts val="1100"/>
              <a:buChar char="○"/>
              <a:defRPr/>
            </a:lvl8pPr>
            <a:lvl9pPr marL="4114800" lvl="8" indent="-298450" algn="l">
              <a:lnSpc>
                <a:spcPct val="115000"/>
              </a:lnSpc>
              <a:spcBef>
                <a:spcPts val="0"/>
              </a:spcBef>
              <a:spcAft>
                <a:spcPts val="0"/>
              </a:spcAft>
              <a:buClr>
                <a:schemeClr val="dk1"/>
              </a:buClr>
              <a:buSzPts val="1100"/>
              <a:buChar char="■"/>
              <a:defRPr/>
            </a:lvl9pPr>
          </a:lstStyle>
          <a:p>
            <a:endParaRPr/>
          </a:p>
        </p:txBody>
      </p:sp>
      <p:cxnSp>
        <p:nvCxnSpPr>
          <p:cNvPr id="358" name="Google Shape;358;p35"/>
          <p:cNvCxnSpPr>
            <a:stCxn id="359" idx="2"/>
            <a:endCxn id="360" idx="2"/>
          </p:cNvCxnSpPr>
          <p:nvPr/>
        </p:nvCxnSpPr>
        <p:spPr>
          <a:xfrm rot="-5400000">
            <a:off x="4785006" y="-1379183"/>
            <a:ext cx="33900" cy="3382800"/>
          </a:xfrm>
          <a:prstGeom prst="bentConnector3">
            <a:avLst>
              <a:gd name="adj1" fmla="val -1027136"/>
            </a:avLst>
          </a:prstGeom>
          <a:noFill/>
          <a:ln w="9525" cap="flat" cmpd="sng">
            <a:solidFill>
              <a:schemeClr val="dk2"/>
            </a:solidFill>
            <a:prstDash val="solid"/>
            <a:round/>
            <a:headEnd type="none" w="sm" len="sm"/>
            <a:tailEnd type="none" w="sm" len="sm"/>
          </a:ln>
        </p:spPr>
      </p:cxnSp>
      <p:sp>
        <p:nvSpPr>
          <p:cNvPr id="359" name="Google Shape;359;p35"/>
          <p:cNvSpPr/>
          <p:nvPr/>
        </p:nvSpPr>
        <p:spPr>
          <a:xfrm>
            <a:off x="2828706" y="72667"/>
            <a:ext cx="563700" cy="256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0" name="Google Shape;360;p35"/>
          <p:cNvSpPr/>
          <p:nvPr/>
        </p:nvSpPr>
        <p:spPr>
          <a:xfrm flipH="1">
            <a:off x="6332173" y="-43088"/>
            <a:ext cx="322500" cy="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361"/>
        <p:cNvGrpSpPr/>
        <p:nvPr/>
      </p:nvGrpSpPr>
      <p:grpSpPr>
        <a:xfrm>
          <a:off x="0" y="0"/>
          <a:ext cx="0" cy="0"/>
          <a:chOff x="0" y="0"/>
          <a:chExt cx="0" cy="0"/>
        </a:xfrm>
      </p:grpSpPr>
      <p:sp>
        <p:nvSpPr>
          <p:cNvPr id="362" name="Google Shape;362;p36"/>
          <p:cNvSpPr txBox="1">
            <a:spLocks noGrp="1"/>
          </p:cNvSpPr>
          <p:nvPr>
            <p:ph type="title"/>
          </p:nvPr>
        </p:nvSpPr>
        <p:spPr>
          <a:xfrm>
            <a:off x="1034447" y="3353925"/>
            <a:ext cx="3564600" cy="531900"/>
          </a:xfrm>
          <a:prstGeom prst="rect">
            <a:avLst/>
          </a:prstGeom>
          <a:no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lvl1pPr lvl="0" algn="l">
              <a:lnSpc>
                <a:spcPct val="90000"/>
              </a:lnSpc>
              <a:spcBef>
                <a:spcPts val="0"/>
              </a:spcBef>
              <a:spcAft>
                <a:spcPts val="0"/>
              </a:spcAft>
              <a:buClr>
                <a:schemeClr val="dk1"/>
              </a:buClr>
              <a:buSzPts val="2300"/>
              <a:buFont typeface="Calibri"/>
              <a:buNone/>
              <a:defRPr sz="3000"/>
            </a:lvl1pPr>
            <a:lvl2pPr lvl="1" algn="ctr">
              <a:lnSpc>
                <a:spcPct val="100000"/>
              </a:lnSpc>
              <a:spcBef>
                <a:spcPts val="0"/>
              </a:spcBef>
              <a:spcAft>
                <a:spcPts val="0"/>
              </a:spcAft>
              <a:buSzPts val="2300"/>
              <a:buNone/>
              <a:defRPr sz="3000"/>
            </a:lvl2pPr>
            <a:lvl3pPr lvl="2" algn="ctr">
              <a:lnSpc>
                <a:spcPct val="100000"/>
              </a:lnSpc>
              <a:spcBef>
                <a:spcPts val="0"/>
              </a:spcBef>
              <a:spcAft>
                <a:spcPts val="0"/>
              </a:spcAft>
              <a:buSzPts val="2300"/>
              <a:buNone/>
              <a:defRPr sz="3000"/>
            </a:lvl3pPr>
            <a:lvl4pPr lvl="3" algn="ctr">
              <a:lnSpc>
                <a:spcPct val="100000"/>
              </a:lnSpc>
              <a:spcBef>
                <a:spcPts val="0"/>
              </a:spcBef>
              <a:spcAft>
                <a:spcPts val="0"/>
              </a:spcAft>
              <a:buSzPts val="2300"/>
              <a:buNone/>
              <a:defRPr sz="3000"/>
            </a:lvl4pPr>
            <a:lvl5pPr lvl="4" algn="ctr">
              <a:lnSpc>
                <a:spcPct val="100000"/>
              </a:lnSpc>
              <a:spcBef>
                <a:spcPts val="0"/>
              </a:spcBef>
              <a:spcAft>
                <a:spcPts val="0"/>
              </a:spcAft>
              <a:buSzPts val="2300"/>
              <a:buNone/>
              <a:defRPr sz="3000"/>
            </a:lvl5pPr>
            <a:lvl6pPr lvl="5" algn="ctr">
              <a:lnSpc>
                <a:spcPct val="100000"/>
              </a:lnSpc>
              <a:spcBef>
                <a:spcPts val="0"/>
              </a:spcBef>
              <a:spcAft>
                <a:spcPts val="0"/>
              </a:spcAft>
              <a:buSzPts val="2300"/>
              <a:buNone/>
              <a:defRPr sz="3000"/>
            </a:lvl6pPr>
            <a:lvl7pPr lvl="6" algn="ctr">
              <a:lnSpc>
                <a:spcPct val="100000"/>
              </a:lnSpc>
              <a:spcBef>
                <a:spcPts val="0"/>
              </a:spcBef>
              <a:spcAft>
                <a:spcPts val="0"/>
              </a:spcAft>
              <a:buSzPts val="2300"/>
              <a:buNone/>
              <a:defRPr sz="3000"/>
            </a:lvl7pPr>
            <a:lvl8pPr lvl="7" algn="ctr">
              <a:lnSpc>
                <a:spcPct val="100000"/>
              </a:lnSpc>
              <a:spcBef>
                <a:spcPts val="0"/>
              </a:spcBef>
              <a:spcAft>
                <a:spcPts val="0"/>
              </a:spcAft>
              <a:buSzPts val="2300"/>
              <a:buNone/>
              <a:defRPr sz="3000"/>
            </a:lvl8pPr>
            <a:lvl9pPr lvl="8" algn="ctr">
              <a:lnSpc>
                <a:spcPct val="100000"/>
              </a:lnSpc>
              <a:spcBef>
                <a:spcPts val="0"/>
              </a:spcBef>
              <a:spcAft>
                <a:spcPts val="0"/>
              </a:spcAft>
              <a:buSzPts val="2300"/>
              <a:buNone/>
              <a:defRPr sz="3000"/>
            </a:lvl9pPr>
          </a:lstStyle>
          <a:p>
            <a:endParaRPr/>
          </a:p>
        </p:txBody>
      </p:sp>
      <p:sp>
        <p:nvSpPr>
          <p:cNvPr id="363" name="Google Shape;363;p36"/>
          <p:cNvSpPr txBox="1">
            <a:spLocks noGrp="1"/>
          </p:cNvSpPr>
          <p:nvPr>
            <p:ph type="subTitle" idx="1"/>
          </p:nvPr>
        </p:nvSpPr>
        <p:spPr>
          <a:xfrm>
            <a:off x="960200" y="1257675"/>
            <a:ext cx="5811900" cy="18894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Clr>
                <a:schemeClr val="dk1"/>
              </a:buClr>
              <a:buSzPts val="1900"/>
              <a:buNone/>
              <a:defRPr sz="3000"/>
            </a:lvl1pPr>
            <a:lvl2pPr lvl="1" algn="ctr">
              <a:lnSpc>
                <a:spcPct val="100000"/>
              </a:lnSpc>
              <a:spcBef>
                <a:spcPts val="0"/>
              </a:spcBef>
              <a:spcAft>
                <a:spcPts val="0"/>
              </a:spcAft>
              <a:buClr>
                <a:schemeClr val="dk1"/>
              </a:buClr>
              <a:buSzPts val="1900"/>
              <a:buNone/>
              <a:defRPr sz="2500"/>
            </a:lvl2pPr>
            <a:lvl3pPr lvl="2" algn="ctr">
              <a:lnSpc>
                <a:spcPct val="100000"/>
              </a:lnSpc>
              <a:spcBef>
                <a:spcPts val="0"/>
              </a:spcBef>
              <a:spcAft>
                <a:spcPts val="0"/>
              </a:spcAft>
              <a:buClr>
                <a:schemeClr val="dk1"/>
              </a:buClr>
              <a:buSzPts val="1900"/>
              <a:buNone/>
              <a:defRPr sz="2500"/>
            </a:lvl3pPr>
            <a:lvl4pPr lvl="3" algn="ctr">
              <a:lnSpc>
                <a:spcPct val="100000"/>
              </a:lnSpc>
              <a:spcBef>
                <a:spcPts val="0"/>
              </a:spcBef>
              <a:spcAft>
                <a:spcPts val="0"/>
              </a:spcAft>
              <a:buClr>
                <a:schemeClr val="dk1"/>
              </a:buClr>
              <a:buSzPts val="1900"/>
              <a:buNone/>
              <a:defRPr sz="2500"/>
            </a:lvl4pPr>
            <a:lvl5pPr lvl="4" algn="ctr">
              <a:lnSpc>
                <a:spcPct val="100000"/>
              </a:lnSpc>
              <a:spcBef>
                <a:spcPts val="0"/>
              </a:spcBef>
              <a:spcAft>
                <a:spcPts val="0"/>
              </a:spcAft>
              <a:buClr>
                <a:schemeClr val="dk1"/>
              </a:buClr>
              <a:buSzPts val="1900"/>
              <a:buNone/>
              <a:defRPr sz="2500"/>
            </a:lvl5pPr>
            <a:lvl6pPr lvl="5" algn="ctr">
              <a:lnSpc>
                <a:spcPct val="100000"/>
              </a:lnSpc>
              <a:spcBef>
                <a:spcPts val="0"/>
              </a:spcBef>
              <a:spcAft>
                <a:spcPts val="0"/>
              </a:spcAft>
              <a:buClr>
                <a:schemeClr val="dk1"/>
              </a:buClr>
              <a:buSzPts val="1900"/>
              <a:buNone/>
              <a:defRPr sz="2500"/>
            </a:lvl6pPr>
            <a:lvl7pPr lvl="6" algn="ctr">
              <a:lnSpc>
                <a:spcPct val="100000"/>
              </a:lnSpc>
              <a:spcBef>
                <a:spcPts val="0"/>
              </a:spcBef>
              <a:spcAft>
                <a:spcPts val="0"/>
              </a:spcAft>
              <a:buClr>
                <a:schemeClr val="dk1"/>
              </a:buClr>
              <a:buSzPts val="1900"/>
              <a:buNone/>
              <a:defRPr sz="2500"/>
            </a:lvl7pPr>
            <a:lvl8pPr lvl="7" algn="ctr">
              <a:lnSpc>
                <a:spcPct val="100000"/>
              </a:lnSpc>
              <a:spcBef>
                <a:spcPts val="0"/>
              </a:spcBef>
              <a:spcAft>
                <a:spcPts val="0"/>
              </a:spcAft>
              <a:buClr>
                <a:schemeClr val="dk1"/>
              </a:buClr>
              <a:buSzPts val="1900"/>
              <a:buNone/>
              <a:defRPr sz="2500"/>
            </a:lvl8pPr>
            <a:lvl9pPr lvl="8" algn="ctr">
              <a:lnSpc>
                <a:spcPct val="100000"/>
              </a:lnSpc>
              <a:spcBef>
                <a:spcPts val="0"/>
              </a:spcBef>
              <a:spcAft>
                <a:spcPts val="0"/>
              </a:spcAft>
              <a:buClr>
                <a:schemeClr val="dk1"/>
              </a:buClr>
              <a:buSzPts val="1900"/>
              <a:buNone/>
              <a:defRPr sz="2500"/>
            </a:lvl9pPr>
          </a:lstStyle>
          <a:p>
            <a:endParaRPr/>
          </a:p>
        </p:txBody>
      </p:sp>
      <p:grpSp>
        <p:nvGrpSpPr>
          <p:cNvPr id="364" name="Google Shape;364;p36"/>
          <p:cNvGrpSpPr/>
          <p:nvPr/>
        </p:nvGrpSpPr>
        <p:grpSpPr>
          <a:xfrm rot="10800000">
            <a:off x="6996101" y="333882"/>
            <a:ext cx="1430425" cy="4475492"/>
            <a:chOff x="1317100" y="311875"/>
            <a:chExt cx="1430425" cy="4529850"/>
          </a:xfrm>
        </p:grpSpPr>
        <p:cxnSp>
          <p:nvCxnSpPr>
            <p:cNvPr id="365" name="Google Shape;365;p36"/>
            <p:cNvCxnSpPr/>
            <p:nvPr/>
          </p:nvCxnSpPr>
          <p:spPr>
            <a:xfrm rot="-5400000" flipH="1">
              <a:off x="1180625" y="507475"/>
              <a:ext cx="1762500" cy="1371300"/>
            </a:xfrm>
            <a:prstGeom prst="bentConnector3">
              <a:avLst>
                <a:gd name="adj1" fmla="val 30747"/>
              </a:avLst>
            </a:prstGeom>
            <a:noFill/>
            <a:ln w="9525" cap="flat" cmpd="sng">
              <a:solidFill>
                <a:schemeClr val="dk1"/>
              </a:solidFill>
              <a:prstDash val="solid"/>
              <a:round/>
              <a:headEnd type="none" w="sm" len="sm"/>
              <a:tailEnd type="none" w="sm" len="sm"/>
            </a:ln>
          </p:spPr>
        </p:cxnSp>
        <p:cxnSp>
          <p:nvCxnSpPr>
            <p:cNvPr id="366" name="Google Shape;366;p36"/>
            <p:cNvCxnSpPr/>
            <p:nvPr/>
          </p:nvCxnSpPr>
          <p:spPr>
            <a:xfrm rot="5400000">
              <a:off x="618850" y="2713075"/>
              <a:ext cx="2826900" cy="1430400"/>
            </a:xfrm>
            <a:prstGeom prst="bentConnector3">
              <a:avLst>
                <a:gd name="adj1" fmla="val 19679"/>
              </a:avLst>
            </a:prstGeom>
            <a:noFill/>
            <a:ln w="9525" cap="flat" cmpd="sng">
              <a:solidFill>
                <a:schemeClr val="dk1"/>
              </a:solidFill>
              <a:prstDash val="solid"/>
              <a:round/>
              <a:headEnd type="none" w="sm" len="sm"/>
              <a:tailEnd type="none" w="sm" len="sm"/>
            </a:ln>
          </p:spPr>
        </p:cxnSp>
      </p:grpSp>
      <p:cxnSp>
        <p:nvCxnSpPr>
          <p:cNvPr id="367" name="Google Shape;367;p36"/>
          <p:cNvCxnSpPr>
            <a:stCxn id="368" idx="2"/>
            <a:endCxn id="369" idx="2"/>
          </p:cNvCxnSpPr>
          <p:nvPr/>
        </p:nvCxnSpPr>
        <p:spPr>
          <a:xfrm rot="10800000">
            <a:off x="4664222" y="309711"/>
            <a:ext cx="4061700" cy="365400"/>
          </a:xfrm>
          <a:prstGeom prst="bentConnector2">
            <a:avLst/>
          </a:prstGeom>
          <a:noFill/>
          <a:ln w="9525" cap="flat" cmpd="sng">
            <a:solidFill>
              <a:schemeClr val="dk2"/>
            </a:solidFill>
            <a:prstDash val="solid"/>
            <a:round/>
            <a:headEnd type="none" w="sm" len="sm"/>
            <a:tailEnd type="none" w="sm" len="sm"/>
          </a:ln>
        </p:spPr>
      </p:cxnSp>
      <p:sp>
        <p:nvSpPr>
          <p:cNvPr id="368" name="Google Shape;368;p36"/>
          <p:cNvSpPr/>
          <p:nvPr/>
        </p:nvSpPr>
        <p:spPr>
          <a:xfrm rot="5400000">
            <a:off x="8572322" y="546861"/>
            <a:ext cx="563700" cy="256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9" name="Google Shape;369;p36"/>
          <p:cNvSpPr/>
          <p:nvPr/>
        </p:nvSpPr>
        <p:spPr>
          <a:xfrm flipH="1">
            <a:off x="4502891" y="-28553"/>
            <a:ext cx="322500" cy="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blipFill>
          <a:blip r:embed="rId2">
            <a:alphaModFix/>
          </a:blip>
          <a:stretch>
            <a:fillRect/>
          </a:stretch>
        </a:blipFill>
        <a:effectLst/>
      </p:bgPr>
    </p:bg>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53450" y="521225"/>
            <a:ext cx="7704000" cy="572700"/>
          </a:xfrm>
          <a:prstGeom prst="rect">
            <a:avLst/>
          </a:prstGeom>
          <a:noFill/>
          <a:ln>
            <a:noFill/>
          </a:ln>
        </p:spPr>
        <p:txBody>
          <a:bodyPr spcFirstLastPara="1" wrap="square" lIns="68575" tIns="68575" rIns="68575" bIns="68575" anchor="ctr" anchorCtr="0">
            <a:noAutofit/>
          </a:bodyPr>
          <a:lstStyle>
            <a:lvl1pPr lvl="0" algn="l">
              <a:lnSpc>
                <a:spcPct val="90000"/>
              </a:lnSpc>
              <a:spcBef>
                <a:spcPts val="0"/>
              </a:spcBef>
              <a:spcAft>
                <a:spcPts val="0"/>
              </a:spcAft>
              <a:buClr>
                <a:schemeClr val="dk1"/>
              </a:buClr>
              <a:buSzPts val="2300"/>
              <a:buFont typeface="Calibri"/>
              <a:buNone/>
              <a:defRPr/>
            </a:lvl1pPr>
            <a:lvl2pPr lvl="1" algn="l">
              <a:lnSpc>
                <a:spcPct val="100000"/>
              </a:lnSpc>
              <a:spcBef>
                <a:spcPts val="0"/>
              </a:spcBef>
              <a:spcAft>
                <a:spcPts val="0"/>
              </a:spcAft>
              <a:buSzPts val="2300"/>
              <a:buNone/>
              <a:defRPr/>
            </a:lvl2pPr>
            <a:lvl3pPr lvl="2" algn="l">
              <a:lnSpc>
                <a:spcPct val="100000"/>
              </a:lnSpc>
              <a:spcBef>
                <a:spcPts val="0"/>
              </a:spcBef>
              <a:spcAft>
                <a:spcPts val="0"/>
              </a:spcAft>
              <a:buSzPts val="2300"/>
              <a:buNone/>
              <a:defRPr/>
            </a:lvl3pPr>
            <a:lvl4pPr lvl="3" algn="l">
              <a:lnSpc>
                <a:spcPct val="100000"/>
              </a:lnSpc>
              <a:spcBef>
                <a:spcPts val="0"/>
              </a:spcBef>
              <a:spcAft>
                <a:spcPts val="0"/>
              </a:spcAft>
              <a:buSzPts val="2300"/>
              <a:buNone/>
              <a:defRPr/>
            </a:lvl4pPr>
            <a:lvl5pPr lvl="4" algn="l">
              <a:lnSpc>
                <a:spcPct val="100000"/>
              </a:lnSpc>
              <a:spcBef>
                <a:spcPts val="0"/>
              </a:spcBef>
              <a:spcAft>
                <a:spcPts val="0"/>
              </a:spcAft>
              <a:buSzPts val="2300"/>
              <a:buNone/>
              <a:defRPr/>
            </a:lvl5pPr>
            <a:lvl6pPr lvl="5" algn="l">
              <a:lnSpc>
                <a:spcPct val="100000"/>
              </a:lnSpc>
              <a:spcBef>
                <a:spcPts val="0"/>
              </a:spcBef>
              <a:spcAft>
                <a:spcPts val="0"/>
              </a:spcAft>
              <a:buSzPts val="2300"/>
              <a:buNone/>
              <a:defRPr/>
            </a:lvl6pPr>
            <a:lvl7pPr lvl="6" algn="l">
              <a:lnSpc>
                <a:spcPct val="100000"/>
              </a:lnSpc>
              <a:spcBef>
                <a:spcPts val="0"/>
              </a:spcBef>
              <a:spcAft>
                <a:spcPts val="0"/>
              </a:spcAft>
              <a:buSzPts val="2300"/>
              <a:buNone/>
              <a:defRPr/>
            </a:lvl7pPr>
            <a:lvl8pPr lvl="7" algn="l">
              <a:lnSpc>
                <a:spcPct val="100000"/>
              </a:lnSpc>
              <a:spcBef>
                <a:spcPts val="0"/>
              </a:spcBef>
              <a:spcAft>
                <a:spcPts val="0"/>
              </a:spcAft>
              <a:buSzPts val="2300"/>
              <a:buNone/>
              <a:defRPr/>
            </a:lvl8pPr>
            <a:lvl9pPr lvl="8" algn="l">
              <a:lnSpc>
                <a:spcPct val="100000"/>
              </a:lnSpc>
              <a:spcBef>
                <a:spcPts val="0"/>
              </a:spcBef>
              <a:spcAft>
                <a:spcPts val="0"/>
              </a:spcAft>
              <a:buSzPts val="2300"/>
              <a:buNone/>
              <a:defRPr/>
            </a:lvl9pPr>
          </a:lstStyle>
          <a:p>
            <a:endParaRPr/>
          </a:p>
        </p:txBody>
      </p:sp>
      <p:sp>
        <p:nvSpPr>
          <p:cNvPr id="372" name="Google Shape;372;p37"/>
          <p:cNvSpPr txBox="1">
            <a:spLocks noGrp="1"/>
          </p:cNvSpPr>
          <p:nvPr>
            <p:ph type="subTitle" idx="1"/>
          </p:nvPr>
        </p:nvSpPr>
        <p:spPr>
          <a:xfrm>
            <a:off x="5413450" y="1824325"/>
            <a:ext cx="2537700" cy="17325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Clr>
                <a:schemeClr val="dk1"/>
              </a:buClr>
              <a:buSzPts val="1100"/>
              <a:buNone/>
              <a:defRPr sz="1400"/>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a:endParaRPr/>
          </a:p>
        </p:txBody>
      </p:sp>
      <p:cxnSp>
        <p:nvCxnSpPr>
          <p:cNvPr id="373" name="Google Shape;373;p37"/>
          <p:cNvCxnSpPr>
            <a:stCxn id="374" idx="2"/>
            <a:endCxn id="375" idx="2"/>
          </p:cNvCxnSpPr>
          <p:nvPr/>
        </p:nvCxnSpPr>
        <p:spPr>
          <a:xfrm rot="-5400000" flipH="1">
            <a:off x="7649678" y="24841"/>
            <a:ext cx="795000" cy="1365600"/>
          </a:xfrm>
          <a:prstGeom prst="bentConnector2">
            <a:avLst/>
          </a:prstGeom>
          <a:noFill/>
          <a:ln w="9525" cap="flat" cmpd="sng">
            <a:solidFill>
              <a:schemeClr val="dk1"/>
            </a:solidFill>
            <a:prstDash val="solid"/>
            <a:round/>
            <a:headEnd type="none" w="sm" len="sm"/>
            <a:tailEnd type="none" w="sm" len="sm"/>
          </a:ln>
        </p:spPr>
      </p:cxnSp>
      <p:sp>
        <p:nvSpPr>
          <p:cNvPr id="374" name="Google Shape;374;p37"/>
          <p:cNvSpPr/>
          <p:nvPr/>
        </p:nvSpPr>
        <p:spPr>
          <a:xfrm>
            <a:off x="7074728" y="-6659"/>
            <a:ext cx="579300" cy="31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5" name="Google Shape;375;p37"/>
          <p:cNvSpPr/>
          <p:nvPr/>
        </p:nvSpPr>
        <p:spPr>
          <a:xfrm rot="5400000" flipH="1">
            <a:off x="8704569" y="931425"/>
            <a:ext cx="398400" cy="34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cxnSp>
        <p:nvCxnSpPr>
          <p:cNvPr id="376" name="Google Shape;376;p37"/>
          <p:cNvCxnSpPr>
            <a:stCxn id="377" idx="2"/>
            <a:endCxn id="378" idx="0"/>
          </p:cNvCxnSpPr>
          <p:nvPr/>
        </p:nvCxnSpPr>
        <p:spPr>
          <a:xfrm rot="-5400000">
            <a:off x="6764400" y="3119628"/>
            <a:ext cx="812700" cy="2568000"/>
          </a:xfrm>
          <a:prstGeom prst="bentConnector2">
            <a:avLst/>
          </a:prstGeom>
          <a:noFill/>
          <a:ln w="9525" cap="flat" cmpd="sng">
            <a:solidFill>
              <a:schemeClr val="dk1"/>
            </a:solidFill>
            <a:prstDash val="solid"/>
            <a:round/>
            <a:headEnd type="none" w="sm" len="sm"/>
            <a:tailEnd type="none" w="sm" len="sm"/>
          </a:ln>
        </p:spPr>
      </p:cxnSp>
      <p:sp>
        <p:nvSpPr>
          <p:cNvPr id="377" name="Google Shape;377;p37"/>
          <p:cNvSpPr/>
          <p:nvPr/>
        </p:nvSpPr>
        <p:spPr>
          <a:xfrm rot="10800000">
            <a:off x="5604900" y="4809978"/>
            <a:ext cx="563700" cy="256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8" name="Google Shape;378;p37"/>
          <p:cNvSpPr/>
          <p:nvPr/>
        </p:nvSpPr>
        <p:spPr>
          <a:xfrm rot="-5400000" flipH="1">
            <a:off x="8462753" y="3827944"/>
            <a:ext cx="322500" cy="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cxnSp>
        <p:nvCxnSpPr>
          <p:cNvPr id="379" name="Google Shape;379;p37"/>
          <p:cNvCxnSpPr>
            <a:stCxn id="380" idx="2"/>
            <a:endCxn id="381" idx="2"/>
          </p:cNvCxnSpPr>
          <p:nvPr/>
        </p:nvCxnSpPr>
        <p:spPr>
          <a:xfrm>
            <a:off x="433616" y="4403635"/>
            <a:ext cx="2336400" cy="438600"/>
          </a:xfrm>
          <a:prstGeom prst="bentConnector2">
            <a:avLst/>
          </a:prstGeom>
          <a:noFill/>
          <a:ln w="9525" cap="flat" cmpd="sng">
            <a:solidFill>
              <a:schemeClr val="dk2"/>
            </a:solidFill>
            <a:prstDash val="solid"/>
            <a:round/>
            <a:headEnd type="none" w="sm" len="sm"/>
            <a:tailEnd type="none" w="sm" len="sm"/>
          </a:ln>
        </p:spPr>
      </p:cxnSp>
      <p:sp>
        <p:nvSpPr>
          <p:cNvPr id="380" name="Google Shape;380;p37"/>
          <p:cNvSpPr/>
          <p:nvPr/>
        </p:nvSpPr>
        <p:spPr>
          <a:xfrm rot="-5400000">
            <a:off x="23516" y="4275385"/>
            <a:ext cx="563700" cy="256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1" name="Google Shape;381;p37"/>
          <p:cNvSpPr/>
          <p:nvPr/>
        </p:nvSpPr>
        <p:spPr>
          <a:xfrm rot="10800000" flipH="1">
            <a:off x="2608772" y="4842199"/>
            <a:ext cx="322500" cy="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82"/>
        <p:cNvGrpSpPr/>
        <p:nvPr/>
      </p:nvGrpSpPr>
      <p:grpSpPr>
        <a:xfrm>
          <a:off x="0" y="0"/>
          <a:ext cx="0" cy="0"/>
          <a:chOff x="0" y="0"/>
          <a:chExt cx="0" cy="0"/>
        </a:xfrm>
      </p:grpSpPr>
      <p:sp>
        <p:nvSpPr>
          <p:cNvPr id="383" name="Google Shape;383;p38"/>
          <p:cNvSpPr txBox="1">
            <a:spLocks noGrp="1"/>
          </p:cNvSpPr>
          <p:nvPr>
            <p:ph type="title"/>
          </p:nvPr>
        </p:nvSpPr>
        <p:spPr>
          <a:xfrm>
            <a:off x="5264675" y="2548725"/>
            <a:ext cx="2547000" cy="621900"/>
          </a:xfrm>
          <a:prstGeom prst="rect">
            <a:avLst/>
          </a:prstGeom>
          <a:noFill/>
          <a:ln>
            <a:noFill/>
          </a:ln>
        </p:spPr>
        <p:txBody>
          <a:bodyPr spcFirstLastPara="1" wrap="square" lIns="68575" tIns="68575" rIns="68575" bIns="68575" anchor="ctr" anchorCtr="0">
            <a:noAutofit/>
          </a:bodyPr>
          <a:lstStyle>
            <a:lvl1pPr lvl="0" algn="l">
              <a:lnSpc>
                <a:spcPct val="90000"/>
              </a:lnSpc>
              <a:spcBef>
                <a:spcPts val="0"/>
              </a:spcBef>
              <a:spcAft>
                <a:spcPts val="0"/>
              </a:spcAft>
              <a:buClr>
                <a:schemeClr val="dk1"/>
              </a:buClr>
              <a:buSzPts val="2700"/>
              <a:buFont typeface="Calibri"/>
              <a:buNone/>
              <a:defRPr sz="3600"/>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a:endParaRPr/>
          </a:p>
        </p:txBody>
      </p:sp>
      <p:sp>
        <p:nvSpPr>
          <p:cNvPr id="384" name="Google Shape;384;p38"/>
          <p:cNvSpPr txBox="1">
            <a:spLocks noGrp="1"/>
          </p:cNvSpPr>
          <p:nvPr>
            <p:ph type="title" idx="2"/>
          </p:nvPr>
        </p:nvSpPr>
        <p:spPr>
          <a:xfrm>
            <a:off x="5368675" y="1113850"/>
            <a:ext cx="1248300" cy="1248300"/>
          </a:xfrm>
          <a:prstGeom prst="rect">
            <a:avLst/>
          </a:prstGeom>
          <a:noFill/>
          <a:ln w="952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lvl1pPr lvl="0" algn="ctr">
              <a:lnSpc>
                <a:spcPct val="90000"/>
              </a:lnSpc>
              <a:spcBef>
                <a:spcPts val="0"/>
              </a:spcBef>
              <a:spcAft>
                <a:spcPts val="0"/>
              </a:spcAft>
              <a:buClr>
                <a:schemeClr val="dk2"/>
              </a:buClr>
              <a:buSzPts val="4500"/>
              <a:buFont typeface="Calibri"/>
              <a:buNone/>
              <a:defRPr sz="6000"/>
            </a:lvl1pPr>
            <a:lvl2pPr lvl="1" algn="ctr">
              <a:lnSpc>
                <a:spcPct val="100000"/>
              </a:lnSpc>
              <a:spcBef>
                <a:spcPts val="0"/>
              </a:spcBef>
              <a:spcAft>
                <a:spcPts val="0"/>
              </a:spcAft>
              <a:buClr>
                <a:schemeClr val="dk2"/>
              </a:buClr>
              <a:buSzPts val="4500"/>
              <a:buNone/>
              <a:defRPr sz="6000">
                <a:solidFill>
                  <a:schemeClr val="dk2"/>
                </a:solidFill>
              </a:defRPr>
            </a:lvl2pPr>
            <a:lvl3pPr lvl="2" algn="ctr">
              <a:lnSpc>
                <a:spcPct val="100000"/>
              </a:lnSpc>
              <a:spcBef>
                <a:spcPts val="0"/>
              </a:spcBef>
              <a:spcAft>
                <a:spcPts val="0"/>
              </a:spcAft>
              <a:buClr>
                <a:schemeClr val="dk2"/>
              </a:buClr>
              <a:buSzPts val="4500"/>
              <a:buNone/>
              <a:defRPr sz="6000">
                <a:solidFill>
                  <a:schemeClr val="dk2"/>
                </a:solidFill>
              </a:defRPr>
            </a:lvl3pPr>
            <a:lvl4pPr lvl="3" algn="ctr">
              <a:lnSpc>
                <a:spcPct val="100000"/>
              </a:lnSpc>
              <a:spcBef>
                <a:spcPts val="0"/>
              </a:spcBef>
              <a:spcAft>
                <a:spcPts val="0"/>
              </a:spcAft>
              <a:buClr>
                <a:schemeClr val="dk2"/>
              </a:buClr>
              <a:buSzPts val="4500"/>
              <a:buNone/>
              <a:defRPr sz="6000">
                <a:solidFill>
                  <a:schemeClr val="dk2"/>
                </a:solidFill>
              </a:defRPr>
            </a:lvl4pPr>
            <a:lvl5pPr lvl="4" algn="ctr">
              <a:lnSpc>
                <a:spcPct val="100000"/>
              </a:lnSpc>
              <a:spcBef>
                <a:spcPts val="0"/>
              </a:spcBef>
              <a:spcAft>
                <a:spcPts val="0"/>
              </a:spcAft>
              <a:buClr>
                <a:schemeClr val="dk2"/>
              </a:buClr>
              <a:buSzPts val="4500"/>
              <a:buNone/>
              <a:defRPr sz="6000">
                <a:solidFill>
                  <a:schemeClr val="dk2"/>
                </a:solidFill>
              </a:defRPr>
            </a:lvl5pPr>
            <a:lvl6pPr lvl="5" algn="ctr">
              <a:lnSpc>
                <a:spcPct val="100000"/>
              </a:lnSpc>
              <a:spcBef>
                <a:spcPts val="0"/>
              </a:spcBef>
              <a:spcAft>
                <a:spcPts val="0"/>
              </a:spcAft>
              <a:buClr>
                <a:schemeClr val="dk2"/>
              </a:buClr>
              <a:buSzPts val="4500"/>
              <a:buNone/>
              <a:defRPr sz="6000">
                <a:solidFill>
                  <a:schemeClr val="dk2"/>
                </a:solidFill>
              </a:defRPr>
            </a:lvl6pPr>
            <a:lvl7pPr lvl="6" algn="ctr">
              <a:lnSpc>
                <a:spcPct val="100000"/>
              </a:lnSpc>
              <a:spcBef>
                <a:spcPts val="0"/>
              </a:spcBef>
              <a:spcAft>
                <a:spcPts val="0"/>
              </a:spcAft>
              <a:buClr>
                <a:schemeClr val="dk2"/>
              </a:buClr>
              <a:buSzPts val="4500"/>
              <a:buNone/>
              <a:defRPr sz="6000">
                <a:solidFill>
                  <a:schemeClr val="dk2"/>
                </a:solidFill>
              </a:defRPr>
            </a:lvl7pPr>
            <a:lvl8pPr lvl="7" algn="ctr">
              <a:lnSpc>
                <a:spcPct val="100000"/>
              </a:lnSpc>
              <a:spcBef>
                <a:spcPts val="0"/>
              </a:spcBef>
              <a:spcAft>
                <a:spcPts val="0"/>
              </a:spcAft>
              <a:buClr>
                <a:schemeClr val="dk2"/>
              </a:buClr>
              <a:buSzPts val="4500"/>
              <a:buNone/>
              <a:defRPr sz="6000">
                <a:solidFill>
                  <a:schemeClr val="dk2"/>
                </a:solidFill>
              </a:defRPr>
            </a:lvl8pPr>
            <a:lvl9pPr lvl="8" algn="ctr">
              <a:lnSpc>
                <a:spcPct val="100000"/>
              </a:lnSpc>
              <a:spcBef>
                <a:spcPts val="0"/>
              </a:spcBef>
              <a:spcAft>
                <a:spcPts val="0"/>
              </a:spcAft>
              <a:buClr>
                <a:schemeClr val="dk2"/>
              </a:buClr>
              <a:buSzPts val="4500"/>
              <a:buNone/>
              <a:defRPr sz="6000">
                <a:solidFill>
                  <a:schemeClr val="dk2"/>
                </a:solidFill>
              </a:defRPr>
            </a:lvl9pPr>
          </a:lstStyle>
          <a:p>
            <a:endParaRPr/>
          </a:p>
        </p:txBody>
      </p:sp>
      <p:sp>
        <p:nvSpPr>
          <p:cNvPr id="385" name="Google Shape;385;p38"/>
          <p:cNvSpPr txBox="1">
            <a:spLocks noGrp="1"/>
          </p:cNvSpPr>
          <p:nvPr>
            <p:ph type="subTitle" idx="1"/>
          </p:nvPr>
        </p:nvSpPr>
        <p:spPr>
          <a:xfrm>
            <a:off x="5264675" y="3205774"/>
            <a:ext cx="2324700" cy="549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Clr>
                <a:schemeClr val="dk1"/>
              </a:buClr>
              <a:buSzPts val="1100"/>
              <a:buNone/>
              <a:defRPr>
                <a:solidFill>
                  <a:schemeClr val="dk1"/>
                </a:solidFill>
              </a:defRPr>
            </a:lvl1pPr>
            <a:lvl2pPr lvl="1" algn="ctr">
              <a:lnSpc>
                <a:spcPct val="100000"/>
              </a:lnSpc>
              <a:spcBef>
                <a:spcPts val="0"/>
              </a:spcBef>
              <a:spcAft>
                <a:spcPts val="0"/>
              </a:spcAft>
              <a:buClr>
                <a:schemeClr val="dk1"/>
              </a:buClr>
              <a:buSzPts val="1100"/>
              <a:buNone/>
              <a:defRPr/>
            </a:lvl2pPr>
            <a:lvl3pPr lvl="2" algn="ctr">
              <a:lnSpc>
                <a:spcPct val="100000"/>
              </a:lnSpc>
              <a:spcBef>
                <a:spcPts val="0"/>
              </a:spcBef>
              <a:spcAft>
                <a:spcPts val="0"/>
              </a:spcAft>
              <a:buClr>
                <a:schemeClr val="dk1"/>
              </a:buClr>
              <a:buSzPts val="1100"/>
              <a:buNone/>
              <a:defRPr/>
            </a:lvl3pPr>
            <a:lvl4pPr lvl="3" algn="ctr">
              <a:lnSpc>
                <a:spcPct val="100000"/>
              </a:lnSpc>
              <a:spcBef>
                <a:spcPts val="0"/>
              </a:spcBef>
              <a:spcAft>
                <a:spcPts val="0"/>
              </a:spcAft>
              <a:buClr>
                <a:schemeClr val="dk1"/>
              </a:buClr>
              <a:buSzPts val="1100"/>
              <a:buNone/>
              <a:defRPr/>
            </a:lvl4pPr>
            <a:lvl5pPr lvl="4" algn="ctr">
              <a:lnSpc>
                <a:spcPct val="100000"/>
              </a:lnSpc>
              <a:spcBef>
                <a:spcPts val="0"/>
              </a:spcBef>
              <a:spcAft>
                <a:spcPts val="0"/>
              </a:spcAft>
              <a:buClr>
                <a:schemeClr val="dk1"/>
              </a:buClr>
              <a:buSzPts val="1100"/>
              <a:buNone/>
              <a:defRPr/>
            </a:lvl5pPr>
            <a:lvl6pPr lvl="5" algn="ctr">
              <a:lnSpc>
                <a:spcPct val="100000"/>
              </a:lnSpc>
              <a:spcBef>
                <a:spcPts val="0"/>
              </a:spcBef>
              <a:spcAft>
                <a:spcPts val="0"/>
              </a:spcAft>
              <a:buClr>
                <a:schemeClr val="dk1"/>
              </a:buClr>
              <a:buSzPts val="1100"/>
              <a:buNone/>
              <a:defRPr/>
            </a:lvl6pPr>
            <a:lvl7pPr lvl="6" algn="ctr">
              <a:lnSpc>
                <a:spcPct val="100000"/>
              </a:lnSpc>
              <a:spcBef>
                <a:spcPts val="0"/>
              </a:spcBef>
              <a:spcAft>
                <a:spcPts val="0"/>
              </a:spcAft>
              <a:buClr>
                <a:schemeClr val="dk1"/>
              </a:buClr>
              <a:buSzPts val="1100"/>
              <a:buNone/>
              <a:defRPr/>
            </a:lvl7pPr>
            <a:lvl8pPr lvl="7" algn="ctr">
              <a:lnSpc>
                <a:spcPct val="100000"/>
              </a:lnSpc>
              <a:spcBef>
                <a:spcPts val="0"/>
              </a:spcBef>
              <a:spcAft>
                <a:spcPts val="0"/>
              </a:spcAft>
              <a:buClr>
                <a:schemeClr val="dk1"/>
              </a:buClr>
              <a:buSzPts val="1100"/>
              <a:buNone/>
              <a:defRPr/>
            </a:lvl8pPr>
            <a:lvl9pPr lvl="8" algn="ctr">
              <a:lnSpc>
                <a:spcPct val="100000"/>
              </a:lnSpc>
              <a:spcBef>
                <a:spcPts val="0"/>
              </a:spcBef>
              <a:spcAft>
                <a:spcPts val="0"/>
              </a:spcAft>
              <a:buClr>
                <a:schemeClr val="dk1"/>
              </a:buClr>
              <a:buSzPts val="1100"/>
              <a:buNone/>
              <a:defRPr/>
            </a:lvl9pPr>
          </a:lstStyle>
          <a:p>
            <a:endParaRPr/>
          </a:p>
        </p:txBody>
      </p:sp>
      <p:cxnSp>
        <p:nvCxnSpPr>
          <p:cNvPr id="386" name="Google Shape;386;p38"/>
          <p:cNvCxnSpPr>
            <a:stCxn id="387" idx="2"/>
            <a:endCxn id="388" idx="3"/>
          </p:cNvCxnSpPr>
          <p:nvPr/>
        </p:nvCxnSpPr>
        <p:spPr>
          <a:xfrm rot="-5400000" flipH="1">
            <a:off x="38975" y="1767060"/>
            <a:ext cx="4533900" cy="1610100"/>
          </a:xfrm>
          <a:prstGeom prst="bentConnector3">
            <a:avLst>
              <a:gd name="adj1" fmla="val 49999"/>
            </a:avLst>
          </a:prstGeom>
          <a:noFill/>
          <a:ln w="9525" cap="flat" cmpd="sng">
            <a:solidFill>
              <a:schemeClr val="dk1"/>
            </a:solidFill>
            <a:prstDash val="solid"/>
            <a:round/>
            <a:headEnd type="none" w="sm" len="sm"/>
            <a:tailEnd type="none" w="sm" len="sm"/>
          </a:ln>
        </p:spPr>
      </p:cxnSp>
      <p:sp>
        <p:nvSpPr>
          <p:cNvPr id="387" name="Google Shape;387;p38"/>
          <p:cNvSpPr/>
          <p:nvPr/>
        </p:nvSpPr>
        <p:spPr>
          <a:xfrm>
            <a:off x="1211225" y="-11640"/>
            <a:ext cx="579300" cy="31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8" name="Google Shape;388;p38"/>
          <p:cNvSpPr/>
          <p:nvPr/>
        </p:nvSpPr>
        <p:spPr>
          <a:xfrm rot="5400000" flipH="1">
            <a:off x="2911625" y="4854990"/>
            <a:ext cx="398400" cy="366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cxnSp>
        <p:nvCxnSpPr>
          <p:cNvPr id="389" name="Google Shape;389;p38"/>
          <p:cNvCxnSpPr>
            <a:stCxn id="390" idx="2"/>
            <a:endCxn id="391" idx="2"/>
          </p:cNvCxnSpPr>
          <p:nvPr/>
        </p:nvCxnSpPr>
        <p:spPr>
          <a:xfrm rot="10800000" flipH="1">
            <a:off x="426869" y="305024"/>
            <a:ext cx="3784500" cy="701400"/>
          </a:xfrm>
          <a:prstGeom prst="bentConnector2">
            <a:avLst/>
          </a:prstGeom>
          <a:noFill/>
          <a:ln w="9525" cap="flat" cmpd="sng">
            <a:solidFill>
              <a:schemeClr val="dk2"/>
            </a:solidFill>
            <a:prstDash val="solid"/>
            <a:round/>
            <a:headEnd type="none" w="sm" len="sm"/>
            <a:tailEnd type="none" w="sm" len="sm"/>
          </a:ln>
        </p:spPr>
      </p:cxnSp>
      <p:sp>
        <p:nvSpPr>
          <p:cNvPr id="390" name="Google Shape;390;p38"/>
          <p:cNvSpPr/>
          <p:nvPr/>
        </p:nvSpPr>
        <p:spPr>
          <a:xfrm rot="-5400000">
            <a:off x="16769" y="878174"/>
            <a:ext cx="563700" cy="256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1" name="Google Shape;391;p38"/>
          <p:cNvSpPr/>
          <p:nvPr/>
        </p:nvSpPr>
        <p:spPr>
          <a:xfrm flipH="1">
            <a:off x="4050111" y="-33253"/>
            <a:ext cx="322500" cy="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92"/>
        <p:cNvGrpSpPr/>
        <p:nvPr/>
      </p:nvGrpSpPr>
      <p:grpSpPr>
        <a:xfrm>
          <a:off x="0" y="0"/>
          <a:ext cx="0" cy="0"/>
          <a:chOff x="0" y="0"/>
          <a:chExt cx="0" cy="0"/>
        </a:xfrm>
      </p:grpSpPr>
      <p:sp>
        <p:nvSpPr>
          <p:cNvPr id="393" name="Google Shape;393;p39"/>
          <p:cNvSpPr txBox="1">
            <a:spLocks noGrp="1"/>
          </p:cNvSpPr>
          <p:nvPr>
            <p:ph type="title"/>
          </p:nvPr>
        </p:nvSpPr>
        <p:spPr>
          <a:xfrm>
            <a:off x="953450" y="521225"/>
            <a:ext cx="7289100" cy="572700"/>
          </a:xfrm>
          <a:prstGeom prst="rect">
            <a:avLst/>
          </a:prstGeom>
          <a:noFill/>
          <a:ln>
            <a:noFill/>
          </a:ln>
        </p:spPr>
        <p:txBody>
          <a:bodyPr spcFirstLastPara="1" wrap="square" lIns="68575" tIns="68575" rIns="68575" bIns="68575" anchor="ctr" anchorCtr="0">
            <a:noAutofit/>
          </a:bodyPr>
          <a:lstStyle>
            <a:lvl1pPr lvl="0" algn="l">
              <a:lnSpc>
                <a:spcPct val="90000"/>
              </a:lnSpc>
              <a:spcBef>
                <a:spcPts val="0"/>
              </a:spcBef>
              <a:spcAft>
                <a:spcPts val="0"/>
              </a:spcAft>
              <a:buClr>
                <a:schemeClr val="dk1"/>
              </a:buClr>
              <a:buSzPts val="2300"/>
              <a:buFont typeface="Calibri"/>
              <a:buNone/>
              <a:defRPr/>
            </a:lvl1pPr>
            <a:lvl2pPr lvl="1" algn="l">
              <a:lnSpc>
                <a:spcPct val="100000"/>
              </a:lnSpc>
              <a:spcBef>
                <a:spcPts val="0"/>
              </a:spcBef>
              <a:spcAft>
                <a:spcPts val="0"/>
              </a:spcAft>
              <a:buSzPts val="2300"/>
              <a:buNone/>
              <a:defRPr/>
            </a:lvl2pPr>
            <a:lvl3pPr lvl="2" algn="l">
              <a:lnSpc>
                <a:spcPct val="100000"/>
              </a:lnSpc>
              <a:spcBef>
                <a:spcPts val="0"/>
              </a:spcBef>
              <a:spcAft>
                <a:spcPts val="0"/>
              </a:spcAft>
              <a:buSzPts val="2300"/>
              <a:buNone/>
              <a:defRPr/>
            </a:lvl3pPr>
            <a:lvl4pPr lvl="3" algn="l">
              <a:lnSpc>
                <a:spcPct val="100000"/>
              </a:lnSpc>
              <a:spcBef>
                <a:spcPts val="0"/>
              </a:spcBef>
              <a:spcAft>
                <a:spcPts val="0"/>
              </a:spcAft>
              <a:buSzPts val="2300"/>
              <a:buNone/>
              <a:defRPr/>
            </a:lvl4pPr>
            <a:lvl5pPr lvl="4" algn="l">
              <a:lnSpc>
                <a:spcPct val="100000"/>
              </a:lnSpc>
              <a:spcBef>
                <a:spcPts val="0"/>
              </a:spcBef>
              <a:spcAft>
                <a:spcPts val="0"/>
              </a:spcAft>
              <a:buSzPts val="2300"/>
              <a:buNone/>
              <a:defRPr/>
            </a:lvl5pPr>
            <a:lvl6pPr lvl="5" algn="l">
              <a:lnSpc>
                <a:spcPct val="100000"/>
              </a:lnSpc>
              <a:spcBef>
                <a:spcPts val="0"/>
              </a:spcBef>
              <a:spcAft>
                <a:spcPts val="0"/>
              </a:spcAft>
              <a:buSzPts val="2300"/>
              <a:buNone/>
              <a:defRPr/>
            </a:lvl6pPr>
            <a:lvl7pPr lvl="6" algn="l">
              <a:lnSpc>
                <a:spcPct val="100000"/>
              </a:lnSpc>
              <a:spcBef>
                <a:spcPts val="0"/>
              </a:spcBef>
              <a:spcAft>
                <a:spcPts val="0"/>
              </a:spcAft>
              <a:buSzPts val="2300"/>
              <a:buNone/>
              <a:defRPr/>
            </a:lvl7pPr>
            <a:lvl8pPr lvl="7" algn="l">
              <a:lnSpc>
                <a:spcPct val="100000"/>
              </a:lnSpc>
              <a:spcBef>
                <a:spcPts val="0"/>
              </a:spcBef>
              <a:spcAft>
                <a:spcPts val="0"/>
              </a:spcAft>
              <a:buSzPts val="2300"/>
              <a:buNone/>
              <a:defRPr/>
            </a:lvl8pPr>
            <a:lvl9pPr lvl="8" algn="l">
              <a:lnSpc>
                <a:spcPct val="100000"/>
              </a:lnSpc>
              <a:spcBef>
                <a:spcPts val="0"/>
              </a:spcBef>
              <a:spcAft>
                <a:spcPts val="0"/>
              </a:spcAft>
              <a:buSzPts val="2300"/>
              <a:buNone/>
              <a:defRPr/>
            </a:lvl9pPr>
          </a:lstStyle>
          <a:p>
            <a:endParaRPr/>
          </a:p>
        </p:txBody>
      </p:sp>
      <p:sp>
        <p:nvSpPr>
          <p:cNvPr id="394" name="Google Shape;394;p39"/>
          <p:cNvSpPr txBox="1">
            <a:spLocks noGrp="1"/>
          </p:cNvSpPr>
          <p:nvPr>
            <p:ph type="body" idx="1"/>
          </p:nvPr>
        </p:nvSpPr>
        <p:spPr>
          <a:xfrm>
            <a:off x="953450" y="1179150"/>
            <a:ext cx="7289100" cy="3407700"/>
          </a:xfrm>
          <a:prstGeom prst="rect">
            <a:avLst/>
          </a:prstGeom>
          <a:noFill/>
          <a:ln>
            <a:noFill/>
          </a:ln>
        </p:spPr>
        <p:txBody>
          <a:bodyPr spcFirstLastPara="1" wrap="square" lIns="68575" tIns="68575" rIns="68575" bIns="68575" anchor="t" anchorCtr="0">
            <a:noAutofit/>
          </a:bodyPr>
          <a:lstStyle>
            <a:lvl1pPr marL="457200" lvl="0" indent="-298450" algn="l">
              <a:lnSpc>
                <a:spcPct val="90000"/>
              </a:lnSpc>
              <a:spcBef>
                <a:spcPts val="0"/>
              </a:spcBef>
              <a:spcAft>
                <a:spcPts val="0"/>
              </a:spcAft>
              <a:buClr>
                <a:schemeClr val="dk1"/>
              </a:buClr>
              <a:buSzPts val="1100"/>
              <a:buAutoNum type="arabicPeriod"/>
              <a:defRPr sz="1200">
                <a:solidFill>
                  <a:schemeClr val="dk1"/>
                </a:solidFill>
              </a:defRPr>
            </a:lvl1pPr>
            <a:lvl2pPr marL="914400" lvl="1" indent="-298450" algn="l">
              <a:lnSpc>
                <a:spcPct val="115000"/>
              </a:lnSpc>
              <a:spcBef>
                <a:spcPts val="0"/>
              </a:spcBef>
              <a:spcAft>
                <a:spcPts val="0"/>
              </a:spcAft>
              <a:buClr>
                <a:schemeClr val="dk1"/>
              </a:buClr>
              <a:buSzPts val="1100"/>
              <a:buAutoNum type="alphaLcPeriod"/>
              <a:defRPr>
                <a:solidFill>
                  <a:schemeClr val="dk1"/>
                </a:solidFill>
              </a:defRPr>
            </a:lvl2pPr>
            <a:lvl3pPr marL="1371600" lvl="2" indent="-298450" algn="l">
              <a:lnSpc>
                <a:spcPct val="115000"/>
              </a:lnSpc>
              <a:spcBef>
                <a:spcPts val="0"/>
              </a:spcBef>
              <a:spcAft>
                <a:spcPts val="0"/>
              </a:spcAft>
              <a:buClr>
                <a:schemeClr val="dk1"/>
              </a:buClr>
              <a:buSzPts val="1100"/>
              <a:buAutoNum type="romanLcPeriod"/>
              <a:defRPr>
                <a:solidFill>
                  <a:schemeClr val="dk1"/>
                </a:solidFill>
              </a:defRPr>
            </a:lvl3pPr>
            <a:lvl4pPr marL="1828800" lvl="3" indent="-298450" algn="l">
              <a:lnSpc>
                <a:spcPct val="115000"/>
              </a:lnSpc>
              <a:spcBef>
                <a:spcPts val="0"/>
              </a:spcBef>
              <a:spcAft>
                <a:spcPts val="0"/>
              </a:spcAft>
              <a:buClr>
                <a:schemeClr val="dk1"/>
              </a:buClr>
              <a:buSzPts val="1100"/>
              <a:buAutoNum type="arabicPeriod"/>
              <a:defRPr>
                <a:solidFill>
                  <a:schemeClr val="dk1"/>
                </a:solidFill>
              </a:defRPr>
            </a:lvl4pPr>
            <a:lvl5pPr marL="2286000" lvl="4" indent="-298450" algn="l">
              <a:lnSpc>
                <a:spcPct val="115000"/>
              </a:lnSpc>
              <a:spcBef>
                <a:spcPts val="0"/>
              </a:spcBef>
              <a:spcAft>
                <a:spcPts val="0"/>
              </a:spcAft>
              <a:buClr>
                <a:schemeClr val="dk1"/>
              </a:buClr>
              <a:buSzPts val="1100"/>
              <a:buAutoNum type="alphaLcPeriod"/>
              <a:defRPr>
                <a:solidFill>
                  <a:schemeClr val="dk1"/>
                </a:solidFill>
              </a:defRPr>
            </a:lvl5pPr>
            <a:lvl6pPr marL="2743200" lvl="5" indent="-298450" algn="l">
              <a:lnSpc>
                <a:spcPct val="115000"/>
              </a:lnSpc>
              <a:spcBef>
                <a:spcPts val="0"/>
              </a:spcBef>
              <a:spcAft>
                <a:spcPts val="0"/>
              </a:spcAft>
              <a:buClr>
                <a:schemeClr val="dk1"/>
              </a:buClr>
              <a:buSzPts val="1100"/>
              <a:buAutoNum type="romanLcPeriod"/>
              <a:defRPr>
                <a:solidFill>
                  <a:schemeClr val="dk1"/>
                </a:solidFill>
              </a:defRPr>
            </a:lvl6pPr>
            <a:lvl7pPr marL="3200400" lvl="6" indent="-298450" algn="l">
              <a:lnSpc>
                <a:spcPct val="115000"/>
              </a:lnSpc>
              <a:spcBef>
                <a:spcPts val="0"/>
              </a:spcBef>
              <a:spcAft>
                <a:spcPts val="0"/>
              </a:spcAft>
              <a:buClr>
                <a:schemeClr val="dk1"/>
              </a:buClr>
              <a:buSzPts val="1100"/>
              <a:buAutoNum type="arabicPeriod"/>
              <a:defRPr>
                <a:solidFill>
                  <a:schemeClr val="dk1"/>
                </a:solidFill>
              </a:defRPr>
            </a:lvl7pPr>
            <a:lvl8pPr marL="3657600" lvl="7" indent="-298450" algn="l">
              <a:lnSpc>
                <a:spcPct val="115000"/>
              </a:lnSpc>
              <a:spcBef>
                <a:spcPts val="0"/>
              </a:spcBef>
              <a:spcAft>
                <a:spcPts val="0"/>
              </a:spcAft>
              <a:buClr>
                <a:schemeClr val="dk1"/>
              </a:buClr>
              <a:buSzPts val="1100"/>
              <a:buAutoNum type="alphaLcPeriod"/>
              <a:defRPr>
                <a:solidFill>
                  <a:schemeClr val="dk1"/>
                </a:solidFill>
              </a:defRPr>
            </a:lvl8pPr>
            <a:lvl9pPr marL="4114800" lvl="8" indent="-298450" algn="l">
              <a:lnSpc>
                <a:spcPct val="115000"/>
              </a:lnSpc>
              <a:spcBef>
                <a:spcPts val="0"/>
              </a:spcBef>
              <a:spcAft>
                <a:spcPts val="0"/>
              </a:spcAft>
              <a:buClr>
                <a:schemeClr val="dk1"/>
              </a:buClr>
              <a:buSzPts val="1100"/>
              <a:buAutoNum type="romanLcPeriod"/>
              <a:defRPr>
                <a:solidFill>
                  <a:schemeClr val="dk1"/>
                </a:solidFill>
              </a:defRPr>
            </a:lvl9pPr>
          </a:lstStyle>
          <a:p>
            <a:endParaRPr/>
          </a:p>
        </p:txBody>
      </p:sp>
      <p:cxnSp>
        <p:nvCxnSpPr>
          <p:cNvPr id="395" name="Google Shape;395;p39"/>
          <p:cNvCxnSpPr/>
          <p:nvPr/>
        </p:nvCxnSpPr>
        <p:spPr>
          <a:xfrm>
            <a:off x="7303202" y="338376"/>
            <a:ext cx="1372500" cy="367800"/>
          </a:xfrm>
          <a:prstGeom prst="bentConnector3">
            <a:avLst>
              <a:gd name="adj1" fmla="val -323"/>
            </a:avLst>
          </a:prstGeom>
          <a:noFill/>
          <a:ln w="9525" cap="flat" cmpd="sng">
            <a:solidFill>
              <a:schemeClr val="dk1"/>
            </a:solidFill>
            <a:prstDash val="solid"/>
            <a:round/>
            <a:headEnd type="none" w="sm" len="sm"/>
            <a:tailEnd type="none" w="sm" len="sm"/>
          </a:ln>
        </p:spPr>
      </p:cxnSp>
      <p:cxnSp>
        <p:nvCxnSpPr>
          <p:cNvPr id="396" name="Google Shape;396;p39"/>
          <p:cNvCxnSpPr>
            <a:stCxn id="397" idx="2"/>
            <a:endCxn id="398" idx="2"/>
          </p:cNvCxnSpPr>
          <p:nvPr/>
        </p:nvCxnSpPr>
        <p:spPr>
          <a:xfrm rot="10800000">
            <a:off x="6636769" y="338317"/>
            <a:ext cx="1836600" cy="794400"/>
          </a:xfrm>
          <a:prstGeom prst="bentConnector2">
            <a:avLst/>
          </a:prstGeom>
          <a:noFill/>
          <a:ln w="9525" cap="flat" cmpd="sng">
            <a:solidFill>
              <a:schemeClr val="dk2"/>
            </a:solidFill>
            <a:prstDash val="solid"/>
            <a:round/>
            <a:headEnd type="none" w="sm" len="sm"/>
            <a:tailEnd type="none" w="sm" len="sm"/>
          </a:ln>
        </p:spPr>
      </p:cxnSp>
      <p:sp>
        <p:nvSpPr>
          <p:cNvPr id="397" name="Google Shape;397;p39"/>
          <p:cNvSpPr/>
          <p:nvPr/>
        </p:nvSpPr>
        <p:spPr>
          <a:xfrm rot="5400000">
            <a:off x="8319769" y="1004467"/>
            <a:ext cx="563700" cy="256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8" name="Google Shape;398;p39"/>
          <p:cNvSpPr/>
          <p:nvPr/>
        </p:nvSpPr>
        <p:spPr>
          <a:xfrm flipH="1">
            <a:off x="6475523" y="12"/>
            <a:ext cx="322500" cy="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Tree>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9"/>
        <p:cNvGrpSpPr/>
        <p:nvPr/>
      </p:nvGrpSpPr>
      <p:grpSpPr>
        <a:xfrm>
          <a:off x="0" y="0"/>
          <a:ext cx="0" cy="0"/>
          <a:chOff x="0" y="0"/>
          <a:chExt cx="0" cy="0"/>
        </a:xfrm>
      </p:grpSpPr>
      <p:sp>
        <p:nvSpPr>
          <p:cNvPr id="400" name="Google Shape;400;p4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1" name="Google Shape;401;p40"/>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402" name="Google Shape;402;p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3" name="Google Shape;403;p4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4" name="Google Shape;404;p4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5"/>
        <p:cNvGrpSpPr/>
        <p:nvPr/>
      </p:nvGrpSpPr>
      <p:grpSpPr>
        <a:xfrm>
          <a:off x="0" y="0"/>
          <a:ext cx="0" cy="0"/>
          <a:chOff x="0" y="0"/>
          <a:chExt cx="0" cy="0"/>
        </a:xfrm>
      </p:grpSpPr>
      <p:sp>
        <p:nvSpPr>
          <p:cNvPr id="406" name="Google Shape;406;p4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7" name="Google Shape;407;p4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8" name="Google Shape;408;p4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9" name="Google Shape;409;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0" name="Google Shape;410;p4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53450" y="521225"/>
            <a:ext cx="747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title" idx="2"/>
          </p:nvPr>
        </p:nvSpPr>
        <p:spPr>
          <a:xfrm>
            <a:off x="1158313" y="2568000"/>
            <a:ext cx="2821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1" name="Google Shape;31;p5"/>
          <p:cNvSpPr txBox="1">
            <a:spLocks noGrp="1"/>
          </p:cNvSpPr>
          <p:nvPr>
            <p:ph type="subTitle" idx="1"/>
          </p:nvPr>
        </p:nvSpPr>
        <p:spPr>
          <a:xfrm>
            <a:off x="1158328" y="2914825"/>
            <a:ext cx="2821800" cy="90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idx="3"/>
          </p:nvPr>
        </p:nvSpPr>
        <p:spPr>
          <a:xfrm>
            <a:off x="5163863" y="2568000"/>
            <a:ext cx="2821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4"/>
          </p:nvPr>
        </p:nvSpPr>
        <p:spPr>
          <a:xfrm>
            <a:off x="5163878" y="2914825"/>
            <a:ext cx="2821800" cy="90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4" name="Google Shape;34;p5"/>
          <p:cNvCxnSpPr>
            <a:stCxn id="35" idx="2"/>
            <a:endCxn id="36" idx="2"/>
          </p:cNvCxnSpPr>
          <p:nvPr/>
        </p:nvCxnSpPr>
        <p:spPr>
          <a:xfrm rot="-5400000" flipH="1">
            <a:off x="6725278" y="-1047509"/>
            <a:ext cx="595800" cy="3311100"/>
          </a:xfrm>
          <a:prstGeom prst="bentConnector2">
            <a:avLst/>
          </a:prstGeom>
          <a:noFill/>
          <a:ln w="9525" cap="flat" cmpd="sng">
            <a:solidFill>
              <a:schemeClr val="dk1"/>
            </a:solidFill>
            <a:prstDash val="solid"/>
            <a:round/>
            <a:headEnd type="none" w="med" len="med"/>
            <a:tailEnd type="none" w="med" len="med"/>
          </a:ln>
        </p:spPr>
      </p:cxnSp>
      <p:sp>
        <p:nvSpPr>
          <p:cNvPr id="35" name="Google Shape;35;p5"/>
          <p:cNvSpPr/>
          <p:nvPr/>
        </p:nvSpPr>
        <p:spPr>
          <a:xfrm>
            <a:off x="5077978" y="-6659"/>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5400000" flipH="1">
            <a:off x="8653370" y="732100"/>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11"/>
        <p:cNvGrpSpPr/>
        <p:nvPr/>
      </p:nvGrpSpPr>
      <p:grpSpPr>
        <a:xfrm>
          <a:off x="0" y="0"/>
          <a:ext cx="0" cy="0"/>
          <a:chOff x="0" y="0"/>
          <a:chExt cx="0" cy="0"/>
        </a:xfrm>
      </p:grpSpPr>
      <p:sp>
        <p:nvSpPr>
          <p:cNvPr id="412" name="Google Shape;412;p42"/>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3" name="Google Shape;413;p42"/>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414" name="Google Shape;414;p4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5" name="Google Shape;415;p4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6" name="Google Shape;416;p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7"/>
        <p:cNvGrpSpPr/>
        <p:nvPr/>
      </p:nvGrpSpPr>
      <p:grpSpPr>
        <a:xfrm>
          <a:off x="0" y="0"/>
          <a:ext cx="0" cy="0"/>
          <a:chOff x="0" y="0"/>
          <a:chExt cx="0" cy="0"/>
        </a:xfrm>
      </p:grpSpPr>
      <p:sp>
        <p:nvSpPr>
          <p:cNvPr id="418" name="Google Shape;418;p4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9" name="Google Shape;419;p43"/>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0" name="Google Shape;420;p43"/>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1" name="Google Shape;421;p4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2" name="Google Shape;422;p4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3" name="Google Shape;423;p4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4"/>
        <p:cNvGrpSpPr/>
        <p:nvPr/>
      </p:nvGrpSpPr>
      <p:grpSpPr>
        <a:xfrm>
          <a:off x="0" y="0"/>
          <a:ext cx="0" cy="0"/>
          <a:chOff x="0" y="0"/>
          <a:chExt cx="0" cy="0"/>
        </a:xfrm>
      </p:grpSpPr>
      <p:sp>
        <p:nvSpPr>
          <p:cNvPr id="425" name="Google Shape;425;p44"/>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6" name="Google Shape;426;p44"/>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27" name="Google Shape;427;p44"/>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8" name="Google Shape;428;p44"/>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29" name="Google Shape;429;p44"/>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0" name="Google Shape;430;p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1" name="Google Shape;431;p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2" name="Google Shape;432;p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3"/>
        <p:cNvGrpSpPr/>
        <p:nvPr/>
      </p:nvGrpSpPr>
      <p:grpSpPr>
        <a:xfrm>
          <a:off x="0" y="0"/>
          <a:ext cx="0" cy="0"/>
          <a:chOff x="0" y="0"/>
          <a:chExt cx="0" cy="0"/>
        </a:xfrm>
      </p:grpSpPr>
      <p:sp>
        <p:nvSpPr>
          <p:cNvPr id="434" name="Google Shape;434;p4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5" name="Google Shape;435;p4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6" name="Google Shape;436;p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7" name="Google Shape;437;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8"/>
        <p:cNvGrpSpPr/>
        <p:nvPr/>
      </p:nvGrpSpPr>
      <p:grpSpPr>
        <a:xfrm>
          <a:off x="0" y="0"/>
          <a:ext cx="0" cy="0"/>
          <a:chOff x="0" y="0"/>
          <a:chExt cx="0" cy="0"/>
        </a:xfrm>
      </p:grpSpPr>
      <p:sp>
        <p:nvSpPr>
          <p:cNvPr id="439" name="Google Shape;439;p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0" name="Google Shape;440;p4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1" name="Google Shape;441;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2"/>
        <p:cNvGrpSpPr/>
        <p:nvPr/>
      </p:nvGrpSpPr>
      <p:grpSpPr>
        <a:xfrm>
          <a:off x="0" y="0"/>
          <a:ext cx="0" cy="0"/>
          <a:chOff x="0" y="0"/>
          <a:chExt cx="0" cy="0"/>
        </a:xfrm>
      </p:grpSpPr>
      <p:sp>
        <p:nvSpPr>
          <p:cNvPr id="443" name="Google Shape;443;p47"/>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4" name="Google Shape;444;p47"/>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445" name="Google Shape;445;p47"/>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46" name="Google Shape;446;p4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7" name="Google Shape;447;p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8" name="Google Shape;448;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9"/>
        <p:cNvGrpSpPr/>
        <p:nvPr/>
      </p:nvGrpSpPr>
      <p:grpSpPr>
        <a:xfrm>
          <a:off x="0" y="0"/>
          <a:ext cx="0" cy="0"/>
          <a:chOff x="0" y="0"/>
          <a:chExt cx="0" cy="0"/>
        </a:xfrm>
      </p:grpSpPr>
      <p:sp>
        <p:nvSpPr>
          <p:cNvPr id="450" name="Google Shape;450;p48"/>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1" name="Google Shape;451;p48"/>
          <p:cNvSpPr>
            <a:spLocks noGrp="1"/>
          </p:cNvSpPr>
          <p:nvPr>
            <p:ph type="pic" idx="2"/>
          </p:nvPr>
        </p:nvSpPr>
        <p:spPr>
          <a:xfrm>
            <a:off x="3887391" y="740569"/>
            <a:ext cx="4629150" cy="3655219"/>
          </a:xfrm>
          <a:prstGeom prst="rect">
            <a:avLst/>
          </a:prstGeom>
          <a:noFill/>
          <a:ln>
            <a:noFill/>
          </a:ln>
        </p:spPr>
      </p:sp>
      <p:sp>
        <p:nvSpPr>
          <p:cNvPr id="452" name="Google Shape;452;p48"/>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53" name="Google Shape;453;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4" name="Google Shape;454;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5" name="Google Shape;455;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6"/>
        <p:cNvGrpSpPr/>
        <p:nvPr/>
      </p:nvGrpSpPr>
      <p:grpSpPr>
        <a:xfrm>
          <a:off x="0" y="0"/>
          <a:ext cx="0" cy="0"/>
          <a:chOff x="0" y="0"/>
          <a:chExt cx="0" cy="0"/>
        </a:xfrm>
      </p:grpSpPr>
      <p:sp>
        <p:nvSpPr>
          <p:cNvPr id="457" name="Google Shape;457;p4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8" name="Google Shape;458;p49"/>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9" name="Google Shape;459;p4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0" name="Google Shape;460;p4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1" name="Google Shape;461;p4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4" name="Google Shape;464;p50"/>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5" name="Google Shape;465;p5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6" name="Google Shape;466;p5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7" name="Google Shape;467;p5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53450" y="521225"/>
            <a:ext cx="7269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9" name="Google Shape;39;p6"/>
          <p:cNvCxnSpPr>
            <a:stCxn id="40" idx="2"/>
            <a:endCxn id="41" idx="2"/>
          </p:cNvCxnSpPr>
          <p:nvPr/>
        </p:nvCxnSpPr>
        <p:spPr>
          <a:xfrm rot="-5400000" flipH="1">
            <a:off x="7732628" y="-27390"/>
            <a:ext cx="383400" cy="1119900"/>
          </a:xfrm>
          <a:prstGeom prst="bentConnector2">
            <a:avLst/>
          </a:prstGeom>
          <a:noFill/>
          <a:ln w="9525" cap="flat" cmpd="sng">
            <a:solidFill>
              <a:schemeClr val="dk1"/>
            </a:solidFill>
            <a:prstDash val="solid"/>
            <a:round/>
            <a:headEnd type="none" w="med" len="med"/>
            <a:tailEnd type="none" w="med" len="med"/>
          </a:ln>
        </p:spPr>
      </p:cxnSp>
      <p:sp>
        <p:nvSpPr>
          <p:cNvPr id="40" name="Google Shape;40;p6"/>
          <p:cNvSpPr/>
          <p:nvPr/>
        </p:nvSpPr>
        <p:spPr>
          <a:xfrm>
            <a:off x="7074728" y="24060"/>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rot="5400000" flipH="1">
            <a:off x="8458801" y="5504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953450" y="1382975"/>
            <a:ext cx="4634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7"/>
          <p:cNvSpPr txBox="1">
            <a:spLocks noGrp="1"/>
          </p:cNvSpPr>
          <p:nvPr>
            <p:ph type="body" idx="1"/>
          </p:nvPr>
        </p:nvSpPr>
        <p:spPr>
          <a:xfrm>
            <a:off x="953450" y="2090425"/>
            <a:ext cx="4634100" cy="1670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45" name="Google Shape;45;p7"/>
          <p:cNvCxnSpPr>
            <a:stCxn id="46" idx="2"/>
            <a:endCxn id="47" idx="2"/>
          </p:cNvCxnSpPr>
          <p:nvPr/>
        </p:nvCxnSpPr>
        <p:spPr>
          <a:xfrm rot="-5400000">
            <a:off x="4785006" y="-1379183"/>
            <a:ext cx="33900" cy="3382800"/>
          </a:xfrm>
          <a:prstGeom prst="bentConnector3">
            <a:avLst>
              <a:gd name="adj1" fmla="val -1022591"/>
            </a:avLst>
          </a:prstGeom>
          <a:noFill/>
          <a:ln w="9525" cap="flat" cmpd="sng">
            <a:solidFill>
              <a:schemeClr val="dk2"/>
            </a:solidFill>
            <a:prstDash val="solid"/>
            <a:round/>
            <a:headEnd type="none" w="med" len="med"/>
            <a:tailEnd type="none" w="med" len="med"/>
          </a:ln>
        </p:spPr>
      </p:cxnSp>
      <p:sp>
        <p:nvSpPr>
          <p:cNvPr id="46" name="Google Shape;46;p7"/>
          <p:cNvSpPr/>
          <p:nvPr/>
        </p:nvSpPr>
        <p:spPr>
          <a:xfrm>
            <a:off x="2828706" y="7266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flipH="1">
            <a:off x="6332173" y="-43088"/>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388100" y="1307100"/>
            <a:ext cx="6367800" cy="2529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cxnSp>
        <p:nvCxnSpPr>
          <p:cNvPr id="50" name="Google Shape;50;p8"/>
          <p:cNvCxnSpPr>
            <a:stCxn id="51" idx="2"/>
            <a:endCxn id="52" idx="2"/>
          </p:cNvCxnSpPr>
          <p:nvPr/>
        </p:nvCxnSpPr>
        <p:spPr>
          <a:xfrm rot="-5400000" flipH="1">
            <a:off x="7732628" y="-27390"/>
            <a:ext cx="383400" cy="1119900"/>
          </a:xfrm>
          <a:prstGeom prst="bentConnector2">
            <a:avLst/>
          </a:prstGeom>
          <a:noFill/>
          <a:ln w="9525" cap="flat" cmpd="sng">
            <a:solidFill>
              <a:schemeClr val="dk1"/>
            </a:solidFill>
            <a:prstDash val="solid"/>
            <a:round/>
            <a:headEnd type="none" w="med" len="med"/>
            <a:tailEnd type="none" w="med" len="med"/>
          </a:ln>
        </p:spPr>
      </p:cxnSp>
      <p:sp>
        <p:nvSpPr>
          <p:cNvPr id="51" name="Google Shape;51;p8"/>
          <p:cNvSpPr/>
          <p:nvPr/>
        </p:nvSpPr>
        <p:spPr>
          <a:xfrm>
            <a:off x="7074728" y="24060"/>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rot="5400000" flipH="1">
            <a:off x="8458801" y="5504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8"/>
          <p:cNvCxnSpPr>
            <a:stCxn id="54" idx="2"/>
            <a:endCxn id="55" idx="2"/>
          </p:cNvCxnSpPr>
          <p:nvPr/>
        </p:nvCxnSpPr>
        <p:spPr>
          <a:xfrm rot="5400000" flipH="1">
            <a:off x="996850" y="3724097"/>
            <a:ext cx="554100" cy="1679100"/>
          </a:xfrm>
          <a:prstGeom prst="bentConnector2">
            <a:avLst/>
          </a:prstGeom>
          <a:noFill/>
          <a:ln w="9525" cap="flat" cmpd="sng">
            <a:solidFill>
              <a:schemeClr val="dk1"/>
            </a:solidFill>
            <a:prstDash val="solid"/>
            <a:round/>
            <a:headEnd type="none" w="med" len="med"/>
            <a:tailEnd type="none" w="med" len="med"/>
          </a:ln>
        </p:spPr>
      </p:cxnSp>
      <p:sp>
        <p:nvSpPr>
          <p:cNvPr id="54" name="Google Shape;54;p8"/>
          <p:cNvSpPr/>
          <p:nvPr/>
        </p:nvSpPr>
        <p:spPr>
          <a:xfrm rot="10800000">
            <a:off x="1831600" y="484069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5400000" flipH="1">
            <a:off x="103883" y="4117369"/>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8"/>
          <p:cNvCxnSpPr>
            <a:stCxn id="49" idx="1"/>
            <a:endCxn id="57" idx="2"/>
          </p:cNvCxnSpPr>
          <p:nvPr/>
        </p:nvCxnSpPr>
        <p:spPr>
          <a:xfrm rot="10800000" flipH="1">
            <a:off x="1388100" y="302550"/>
            <a:ext cx="1352100" cy="2269200"/>
          </a:xfrm>
          <a:prstGeom prst="bentConnector4">
            <a:avLst>
              <a:gd name="adj1" fmla="val -45485"/>
              <a:gd name="adj2" fmla="val 77866"/>
            </a:avLst>
          </a:prstGeom>
          <a:noFill/>
          <a:ln w="9525" cap="flat" cmpd="sng">
            <a:solidFill>
              <a:schemeClr val="dk2"/>
            </a:solidFill>
            <a:prstDash val="solid"/>
            <a:round/>
            <a:headEnd type="none" w="med" len="med"/>
            <a:tailEnd type="none" w="med" len="med"/>
          </a:ln>
        </p:spPr>
      </p:cxnSp>
      <p:sp>
        <p:nvSpPr>
          <p:cNvPr id="57" name="Google Shape;57;p8"/>
          <p:cNvSpPr/>
          <p:nvPr/>
        </p:nvSpPr>
        <p:spPr>
          <a:xfrm flipH="1">
            <a:off x="2578816" y="-35863"/>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391888" y="1455150"/>
            <a:ext cx="4360200" cy="841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9"/>
          <p:cNvSpPr txBox="1">
            <a:spLocks noGrp="1"/>
          </p:cNvSpPr>
          <p:nvPr>
            <p:ph type="subTitle" idx="1"/>
          </p:nvPr>
        </p:nvSpPr>
        <p:spPr>
          <a:xfrm>
            <a:off x="2126850" y="2544750"/>
            <a:ext cx="4890300" cy="11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61" name="Google Shape;61;p9"/>
          <p:cNvCxnSpPr>
            <a:stCxn id="62" idx="2"/>
            <a:endCxn id="63" idx="2"/>
          </p:cNvCxnSpPr>
          <p:nvPr/>
        </p:nvCxnSpPr>
        <p:spPr>
          <a:xfrm rot="-5400000" flipH="1">
            <a:off x="7649678" y="24841"/>
            <a:ext cx="795000" cy="1365600"/>
          </a:xfrm>
          <a:prstGeom prst="bentConnector2">
            <a:avLst/>
          </a:prstGeom>
          <a:noFill/>
          <a:ln w="9525" cap="flat" cmpd="sng">
            <a:solidFill>
              <a:schemeClr val="dk1"/>
            </a:solidFill>
            <a:prstDash val="solid"/>
            <a:round/>
            <a:headEnd type="none" w="med" len="med"/>
            <a:tailEnd type="none" w="med" len="med"/>
          </a:ln>
        </p:spPr>
      </p:cxnSp>
      <p:sp>
        <p:nvSpPr>
          <p:cNvPr id="62" name="Google Shape;62;p9"/>
          <p:cNvSpPr/>
          <p:nvPr/>
        </p:nvSpPr>
        <p:spPr>
          <a:xfrm>
            <a:off x="7074728" y="-6659"/>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5400000" flipH="1">
            <a:off x="8704569" y="931425"/>
            <a:ext cx="3984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64;p9"/>
          <p:cNvCxnSpPr>
            <a:stCxn id="65" idx="2"/>
            <a:endCxn id="66" idx="2"/>
          </p:cNvCxnSpPr>
          <p:nvPr/>
        </p:nvCxnSpPr>
        <p:spPr>
          <a:xfrm rot="5400000">
            <a:off x="1000603" y="-7482"/>
            <a:ext cx="776400" cy="1449300"/>
          </a:xfrm>
          <a:prstGeom prst="bentConnector2">
            <a:avLst/>
          </a:prstGeom>
          <a:noFill/>
          <a:ln w="9525" cap="flat" cmpd="sng">
            <a:solidFill>
              <a:schemeClr val="dk1"/>
            </a:solidFill>
            <a:prstDash val="solid"/>
            <a:round/>
            <a:headEnd type="none" w="med" len="med"/>
            <a:tailEnd type="none" w="med" len="med"/>
          </a:ln>
        </p:spPr>
      </p:cxnSp>
      <p:sp>
        <p:nvSpPr>
          <p:cNvPr id="65" name="Google Shape;65;p9"/>
          <p:cNvSpPr/>
          <p:nvPr/>
        </p:nvSpPr>
        <p:spPr>
          <a:xfrm flipH="1">
            <a:off x="1831603" y="12168"/>
            <a:ext cx="5637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rot="-5400000">
            <a:off x="295778" y="936075"/>
            <a:ext cx="3984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67;p9"/>
          <p:cNvCxnSpPr>
            <a:stCxn id="68" idx="2"/>
            <a:endCxn id="69" idx="2"/>
          </p:cNvCxnSpPr>
          <p:nvPr/>
        </p:nvCxnSpPr>
        <p:spPr>
          <a:xfrm rot="-5400000">
            <a:off x="7619375" y="3726853"/>
            <a:ext cx="846000" cy="1356000"/>
          </a:xfrm>
          <a:prstGeom prst="bentConnector2">
            <a:avLst/>
          </a:prstGeom>
          <a:noFill/>
          <a:ln w="9525" cap="flat" cmpd="sng">
            <a:solidFill>
              <a:schemeClr val="dk1"/>
            </a:solidFill>
            <a:prstDash val="solid"/>
            <a:round/>
            <a:headEnd type="none" w="med" len="med"/>
            <a:tailEnd type="none" w="med" len="med"/>
          </a:ln>
        </p:spPr>
      </p:cxnSp>
      <p:sp>
        <p:nvSpPr>
          <p:cNvPr id="68" name="Google Shape;68;p9"/>
          <p:cNvSpPr/>
          <p:nvPr/>
        </p:nvSpPr>
        <p:spPr>
          <a:xfrm rot="10800000" flipH="1">
            <a:off x="7074725" y="4827853"/>
            <a:ext cx="5793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8733104" y="3807919"/>
            <a:ext cx="3225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 name="Google Shape;70;p9"/>
          <p:cNvCxnSpPr>
            <a:stCxn id="71" idx="2"/>
            <a:endCxn id="72" idx="2"/>
          </p:cNvCxnSpPr>
          <p:nvPr/>
        </p:nvCxnSpPr>
        <p:spPr>
          <a:xfrm rot="5400000" flipH="1">
            <a:off x="994600" y="3665529"/>
            <a:ext cx="802500" cy="1435200"/>
          </a:xfrm>
          <a:prstGeom prst="bentConnector2">
            <a:avLst/>
          </a:prstGeom>
          <a:noFill/>
          <a:ln w="9525" cap="flat" cmpd="sng">
            <a:solidFill>
              <a:schemeClr val="dk1"/>
            </a:solidFill>
            <a:prstDash val="solid"/>
            <a:round/>
            <a:headEnd type="none" w="med" len="med"/>
            <a:tailEnd type="none" w="med" len="med"/>
          </a:ln>
        </p:spPr>
      </p:cxnSp>
      <p:sp>
        <p:nvSpPr>
          <p:cNvPr id="71" name="Google Shape;71;p9"/>
          <p:cNvSpPr/>
          <p:nvPr/>
        </p:nvSpPr>
        <p:spPr>
          <a:xfrm rot="10800000">
            <a:off x="1831600" y="4784379"/>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rot="-5400000" flipH="1">
            <a:off x="347843" y="3812569"/>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9"/>
          <p:cNvCxnSpPr>
            <a:stCxn id="74" idx="2"/>
            <a:endCxn id="75" idx="2"/>
          </p:cNvCxnSpPr>
          <p:nvPr/>
        </p:nvCxnSpPr>
        <p:spPr>
          <a:xfrm>
            <a:off x="684506" y="4326717"/>
            <a:ext cx="5460900" cy="514500"/>
          </a:xfrm>
          <a:prstGeom prst="bentConnector2">
            <a:avLst/>
          </a:prstGeom>
          <a:noFill/>
          <a:ln w="9525" cap="flat" cmpd="sng">
            <a:solidFill>
              <a:schemeClr val="dk2"/>
            </a:solidFill>
            <a:prstDash val="solid"/>
            <a:round/>
            <a:headEnd type="none" w="med" len="med"/>
            <a:tailEnd type="none" w="med" len="med"/>
          </a:ln>
        </p:spPr>
      </p:cxnSp>
      <p:sp>
        <p:nvSpPr>
          <p:cNvPr id="74" name="Google Shape;74;p9"/>
          <p:cNvSpPr/>
          <p:nvPr/>
        </p:nvSpPr>
        <p:spPr>
          <a:xfrm rot="-5400000">
            <a:off x="274406" y="4198467"/>
            <a:ext cx="563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10800000" flipH="1">
            <a:off x="5984048" y="4841312"/>
            <a:ext cx="3225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2094025" y="577825"/>
            <a:ext cx="3594000" cy="1443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2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8" name="Google Shape;78;p10"/>
          <p:cNvSpPr/>
          <p:nvPr/>
        </p:nvSpPr>
        <p:spPr>
          <a:xfrm>
            <a:off x="1211225" y="73972"/>
            <a:ext cx="579300" cy="31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rot="5400000" flipH="1">
            <a:off x="6252925" y="3877275"/>
            <a:ext cx="3984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1pPr>
            <a:lvl2pPr lvl="1"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transition spd="slow">
    <p:cove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3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1" name="Google Shape;351;p3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52" name="Google Shape;352;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53" name="Google Shape;353;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54" name="Google Shape;354;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ransition spd="slow">
    <p:cove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4.xml"/><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jagannath.org/blog/information-technology/a-case-study-on-linkedin-leveraging-big-data-analytics/" TargetMode="External"/><Relationship Id="rId7" Type="http://schemas.openxmlformats.org/officeDocument/2006/relationships/hyperlink" Target="https://careers.linkedin.com/culture-and-values"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hyperlink" Target="https://engineering.linkedin.com/blog/2022/the-journey-to-build-an-explainable-ai-driven-recommendation-sys" TargetMode="External"/><Relationship Id="rId5" Type="http://schemas.openxmlformats.org/officeDocument/2006/relationships/hyperlink" Target="https://www.brookings.edu/research/algorithmic-bias-detection-and-mitigation-best-practices-and-policies-to-reduce-consumer-harms/" TargetMode="External"/><Relationship Id="rId4" Type="http://schemas.openxmlformats.org/officeDocument/2006/relationships/hyperlink" Target="https://www.mckinsey.com/featured-insights/artificial-intelligence/tackling-bias-in-artificial-intelligence-and-in-human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1"/>
          <p:cNvSpPr txBox="1">
            <a:spLocks noGrp="1"/>
          </p:cNvSpPr>
          <p:nvPr>
            <p:ph type="ctrTitle"/>
          </p:nvPr>
        </p:nvSpPr>
        <p:spPr>
          <a:xfrm>
            <a:off x="1111225" y="841075"/>
            <a:ext cx="7072200" cy="200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4800"/>
              <a:t>THE PATH TO AI &amp; DATA DRIVEN STRATEGY for </a:t>
            </a:r>
            <a:endParaRPr sz="4800"/>
          </a:p>
        </p:txBody>
      </p:sp>
      <p:sp>
        <p:nvSpPr>
          <p:cNvPr id="473" name="Google Shape;473;p51"/>
          <p:cNvSpPr txBox="1">
            <a:spLocks noGrp="1"/>
          </p:cNvSpPr>
          <p:nvPr>
            <p:ph type="subTitle" idx="1"/>
          </p:nvPr>
        </p:nvSpPr>
        <p:spPr>
          <a:xfrm>
            <a:off x="1210250" y="2770925"/>
            <a:ext cx="4378200" cy="45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b="1"/>
              <a:t>IMT 580 Final Group Presentation</a:t>
            </a:r>
            <a:endParaRPr sz="1900"/>
          </a:p>
        </p:txBody>
      </p:sp>
      <p:cxnSp>
        <p:nvCxnSpPr>
          <p:cNvPr id="474" name="Google Shape;474;p51"/>
          <p:cNvCxnSpPr/>
          <p:nvPr/>
        </p:nvCxnSpPr>
        <p:spPr>
          <a:xfrm rot="10800000" flipH="1">
            <a:off x="7133575" y="920725"/>
            <a:ext cx="1653600" cy="95460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475" name="Google Shape;475;p51"/>
          <p:cNvPicPr preferRelativeResize="0"/>
          <p:nvPr/>
        </p:nvPicPr>
        <p:blipFill>
          <a:blip r:embed="rId3">
            <a:alphaModFix/>
          </a:blip>
          <a:stretch>
            <a:fillRect/>
          </a:stretch>
        </p:blipFill>
        <p:spPr>
          <a:xfrm>
            <a:off x="4056200" y="1875325"/>
            <a:ext cx="2109425" cy="657350"/>
          </a:xfrm>
          <a:prstGeom prst="rect">
            <a:avLst/>
          </a:prstGeom>
          <a:noFill/>
          <a:ln>
            <a:noFill/>
          </a:ln>
        </p:spPr>
      </p:pic>
      <p:sp>
        <p:nvSpPr>
          <p:cNvPr id="476" name="Google Shape;476;p51"/>
          <p:cNvSpPr txBox="1"/>
          <p:nvPr/>
        </p:nvSpPr>
        <p:spPr>
          <a:xfrm>
            <a:off x="1563025" y="3630025"/>
            <a:ext cx="6620400" cy="677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dirty="0">
                <a:solidFill>
                  <a:schemeClr val="lt1"/>
                </a:solidFill>
              </a:rPr>
              <a:t>Group 1 - </a:t>
            </a:r>
            <a:endParaRPr sz="1600" dirty="0">
              <a:solidFill>
                <a:schemeClr val="lt1"/>
              </a:solidFill>
            </a:endParaRPr>
          </a:p>
          <a:p>
            <a:pPr marL="0" lvl="0" indent="0" algn="r" rtl="0">
              <a:spcBef>
                <a:spcPts val="0"/>
              </a:spcBef>
              <a:spcAft>
                <a:spcPts val="0"/>
              </a:spcAft>
              <a:buNone/>
            </a:pPr>
            <a:r>
              <a:rPr lang="en" sz="1600" dirty="0" err="1">
                <a:solidFill>
                  <a:schemeClr val="lt1"/>
                </a:solidFill>
              </a:rPr>
              <a:t>Juntong</a:t>
            </a:r>
            <a:r>
              <a:rPr lang="en" sz="1600" dirty="0">
                <a:solidFill>
                  <a:schemeClr val="lt1"/>
                </a:solidFill>
              </a:rPr>
              <a:t> Wu, Siddharth Purohit, Sophie Deng, </a:t>
            </a:r>
            <a:r>
              <a:rPr lang="en" sz="1600" dirty="0" err="1">
                <a:solidFill>
                  <a:schemeClr val="lt1"/>
                </a:solidFill>
              </a:rPr>
              <a:t>Vanshika</a:t>
            </a:r>
            <a:r>
              <a:rPr lang="en" sz="1600" dirty="0">
                <a:solidFill>
                  <a:schemeClr val="lt1"/>
                </a:solidFill>
              </a:rPr>
              <a:t> Srivastava,  </a:t>
            </a:r>
            <a:endParaRPr dirty="0"/>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0"/>
          <p:cNvSpPr txBox="1">
            <a:spLocks noGrp="1"/>
          </p:cNvSpPr>
          <p:nvPr>
            <p:ph type="title"/>
          </p:nvPr>
        </p:nvSpPr>
        <p:spPr>
          <a:xfrm>
            <a:off x="933800" y="540900"/>
            <a:ext cx="74706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2300" dirty="0"/>
              <a:t>Strategic leadership capabilities of LinkedIn</a:t>
            </a:r>
            <a:endParaRPr sz="4100" dirty="0"/>
          </a:p>
        </p:txBody>
      </p:sp>
      <p:sp>
        <p:nvSpPr>
          <p:cNvPr id="564" name="Google Shape;564;p60"/>
          <p:cNvSpPr/>
          <p:nvPr/>
        </p:nvSpPr>
        <p:spPr>
          <a:xfrm rot="5400000">
            <a:off x="5046757" y="790737"/>
            <a:ext cx="2699631" cy="3587733"/>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0"/>
          <p:cNvSpPr/>
          <p:nvPr/>
        </p:nvSpPr>
        <p:spPr>
          <a:xfrm rot="5400000">
            <a:off x="5339733" y="1060877"/>
            <a:ext cx="2288486" cy="3035975"/>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0"/>
          <p:cNvSpPr/>
          <p:nvPr/>
        </p:nvSpPr>
        <p:spPr>
          <a:xfrm rot="5400000">
            <a:off x="8073198" y="2469090"/>
            <a:ext cx="57612" cy="50062"/>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0"/>
          <p:cNvSpPr/>
          <p:nvPr/>
        </p:nvSpPr>
        <p:spPr>
          <a:xfrm rot="5400000">
            <a:off x="4649562" y="2455545"/>
            <a:ext cx="250925" cy="214558"/>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0"/>
          <p:cNvSpPr txBox="1">
            <a:spLocks noGrp="1"/>
          </p:cNvSpPr>
          <p:nvPr>
            <p:ph type="title" idx="2"/>
          </p:nvPr>
        </p:nvSpPr>
        <p:spPr>
          <a:xfrm>
            <a:off x="1158327" y="3343250"/>
            <a:ext cx="3351000" cy="2880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0"/>
              <a:t>Develop and communicate a vision</a:t>
            </a:r>
            <a:endParaRPr b="0"/>
          </a:p>
          <a:p>
            <a:pPr marL="0" lvl="0" indent="0" algn="l" rtl="0">
              <a:spcBef>
                <a:spcPts val="1200"/>
              </a:spcBef>
              <a:spcAft>
                <a:spcPts val="0"/>
              </a:spcAft>
              <a:buNone/>
            </a:pPr>
            <a:endParaRPr/>
          </a:p>
        </p:txBody>
      </p:sp>
      <p:sp>
        <p:nvSpPr>
          <p:cNvPr id="569" name="Google Shape;569;p60"/>
          <p:cNvSpPr txBox="1">
            <a:spLocks noGrp="1"/>
          </p:cNvSpPr>
          <p:nvPr>
            <p:ph type="subTitle" idx="1"/>
          </p:nvPr>
        </p:nvSpPr>
        <p:spPr>
          <a:xfrm>
            <a:off x="1158328" y="3450025"/>
            <a:ext cx="2821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Arial"/>
                <a:ea typeface="Arial"/>
                <a:cs typeface="Arial"/>
                <a:sym typeface="Arial"/>
              </a:rPr>
              <a:t>Linkedin’s Vision : Create economic opportunity for every member of the global workforce</a:t>
            </a:r>
            <a:endParaRPr/>
          </a:p>
        </p:txBody>
      </p:sp>
      <p:sp>
        <p:nvSpPr>
          <p:cNvPr id="570" name="Google Shape;570;p60"/>
          <p:cNvSpPr txBox="1">
            <a:spLocks noGrp="1"/>
          </p:cNvSpPr>
          <p:nvPr>
            <p:ph type="title" idx="3"/>
          </p:nvPr>
        </p:nvSpPr>
        <p:spPr>
          <a:xfrm>
            <a:off x="1158313" y="1465650"/>
            <a:ext cx="28218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a:t>Invest in the development of new technologies</a:t>
            </a:r>
            <a:endParaRPr b="0"/>
          </a:p>
        </p:txBody>
      </p:sp>
      <p:sp>
        <p:nvSpPr>
          <p:cNvPr id="571" name="Google Shape;571;p60"/>
          <p:cNvSpPr txBox="1">
            <a:spLocks noGrp="1"/>
          </p:cNvSpPr>
          <p:nvPr>
            <p:ph type="subTitle" idx="4"/>
          </p:nvPr>
        </p:nvSpPr>
        <p:spPr>
          <a:xfrm>
            <a:off x="1175725" y="1915888"/>
            <a:ext cx="33162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Arial"/>
                <a:ea typeface="Arial"/>
                <a:cs typeface="Arial"/>
                <a:sym typeface="Arial"/>
              </a:rPr>
              <a:t>Linkedin invests heavily in developing disruptive tech such as explainable AI and knowledge graphs</a:t>
            </a:r>
            <a:endParaRPr/>
          </a:p>
        </p:txBody>
      </p:sp>
      <p:pic>
        <p:nvPicPr>
          <p:cNvPr id="572" name="Google Shape;572;p60"/>
          <p:cNvPicPr preferRelativeResize="0"/>
          <p:nvPr/>
        </p:nvPicPr>
        <p:blipFill rotWithShape="1">
          <a:blip r:embed="rId3">
            <a:alphaModFix/>
          </a:blip>
          <a:srcRect r="12203"/>
          <a:stretch/>
        </p:blipFill>
        <p:spPr>
          <a:xfrm>
            <a:off x="4971988" y="1586913"/>
            <a:ext cx="3015301" cy="1995399"/>
          </a:xfrm>
          <a:prstGeom prst="rect">
            <a:avLst/>
          </a:prstGeom>
          <a:noFill/>
          <a:ln>
            <a:noFill/>
          </a:ln>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1"/>
          <p:cNvSpPr txBox="1">
            <a:spLocks noGrp="1"/>
          </p:cNvSpPr>
          <p:nvPr>
            <p:ph type="title"/>
          </p:nvPr>
        </p:nvSpPr>
        <p:spPr>
          <a:xfrm>
            <a:off x="5264675" y="2548725"/>
            <a:ext cx="25470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strengths</a:t>
            </a:r>
            <a:endParaRPr/>
          </a:p>
        </p:txBody>
      </p:sp>
      <p:sp>
        <p:nvSpPr>
          <p:cNvPr id="578" name="Google Shape;578;p61"/>
          <p:cNvSpPr txBox="1">
            <a:spLocks noGrp="1"/>
          </p:cNvSpPr>
          <p:nvPr>
            <p:ph type="title" idx="2"/>
          </p:nvPr>
        </p:nvSpPr>
        <p:spPr>
          <a:xfrm>
            <a:off x="5368675" y="1113850"/>
            <a:ext cx="1248300" cy="12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79" name="Google Shape;579;p61"/>
          <p:cNvSpPr txBox="1">
            <a:spLocks noGrp="1"/>
          </p:cNvSpPr>
          <p:nvPr>
            <p:ph type="subTitle" idx="1"/>
          </p:nvPr>
        </p:nvSpPr>
        <p:spPr>
          <a:xfrm>
            <a:off x="5264675" y="3205774"/>
            <a:ext cx="23247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and AI power everything in LinkedIn</a:t>
            </a:r>
            <a:endParaRP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2"/>
          <p:cNvSpPr txBox="1">
            <a:spLocks noGrp="1"/>
          </p:cNvSpPr>
          <p:nvPr>
            <p:ph type="title"/>
          </p:nvPr>
        </p:nvSpPr>
        <p:spPr>
          <a:xfrm>
            <a:off x="953450" y="521225"/>
            <a:ext cx="747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8388D"/>
                </a:solidFill>
              </a:rPr>
              <a:t>#1 DaTA &amp; Analytics</a:t>
            </a:r>
            <a:endParaRPr/>
          </a:p>
        </p:txBody>
      </p:sp>
      <p:sp>
        <p:nvSpPr>
          <p:cNvPr id="585" name="Google Shape;585;p62"/>
          <p:cNvSpPr txBox="1"/>
          <p:nvPr/>
        </p:nvSpPr>
        <p:spPr>
          <a:xfrm>
            <a:off x="1047825" y="1093925"/>
            <a:ext cx="7470600" cy="117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dk1"/>
                </a:solidFill>
              </a:rPr>
              <a:t>Data Products used at LinkedIn :</a:t>
            </a:r>
            <a:endParaRPr sz="1600" b="1">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pic>
        <p:nvPicPr>
          <p:cNvPr id="586" name="Google Shape;586;p62"/>
          <p:cNvPicPr preferRelativeResize="0"/>
          <p:nvPr/>
        </p:nvPicPr>
        <p:blipFill>
          <a:blip r:embed="rId3">
            <a:alphaModFix/>
          </a:blip>
          <a:stretch>
            <a:fillRect/>
          </a:stretch>
        </p:blipFill>
        <p:spPr>
          <a:xfrm>
            <a:off x="1126475" y="1742925"/>
            <a:ext cx="1531802" cy="1531802"/>
          </a:xfrm>
          <a:prstGeom prst="rect">
            <a:avLst/>
          </a:prstGeom>
          <a:noFill/>
          <a:ln>
            <a:noFill/>
          </a:ln>
        </p:spPr>
      </p:pic>
      <p:sp>
        <p:nvSpPr>
          <p:cNvPr id="587" name="Google Shape;587;p62"/>
          <p:cNvSpPr txBox="1"/>
          <p:nvPr/>
        </p:nvSpPr>
        <p:spPr>
          <a:xfrm>
            <a:off x="3148625" y="1869375"/>
            <a:ext cx="34263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rPr>
              <a:t>Skill endorsements:</a:t>
            </a:r>
            <a:endParaRPr b="1">
              <a:solidFill>
                <a:schemeClr val="dk1"/>
              </a:solidFill>
            </a:endParaRPr>
          </a:p>
          <a:p>
            <a:pPr marL="0" lvl="0" indent="0" algn="l" rtl="0">
              <a:lnSpc>
                <a:spcPct val="115000"/>
              </a:lnSpc>
              <a:spcBef>
                <a:spcPts val="0"/>
              </a:spcBef>
              <a:spcAft>
                <a:spcPts val="0"/>
              </a:spcAft>
              <a:buNone/>
            </a:pPr>
            <a:r>
              <a:rPr lang="en">
                <a:solidFill>
                  <a:schemeClr val="dk1"/>
                </a:solidFill>
              </a:rPr>
              <a:t>Data gathering and analytics are used to extract expertise based right candidates</a:t>
            </a:r>
            <a:endParaRPr>
              <a:solidFill>
                <a:schemeClr val="dk1"/>
              </a:solidFill>
            </a:endParaRPr>
          </a:p>
        </p:txBody>
      </p:sp>
      <p:sp>
        <p:nvSpPr>
          <p:cNvPr id="588" name="Google Shape;588;p62"/>
          <p:cNvSpPr txBox="1"/>
          <p:nvPr/>
        </p:nvSpPr>
        <p:spPr>
          <a:xfrm>
            <a:off x="2658275" y="3540625"/>
            <a:ext cx="30228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rPr>
              <a:t>News feed updates:</a:t>
            </a:r>
            <a:endParaRPr b="1">
              <a:solidFill>
                <a:schemeClr val="dk1"/>
              </a:solidFill>
            </a:endParaRPr>
          </a:p>
          <a:p>
            <a:pPr marL="0" lvl="0" indent="0" algn="l" rtl="0">
              <a:lnSpc>
                <a:spcPct val="115000"/>
              </a:lnSpc>
              <a:spcBef>
                <a:spcPts val="0"/>
              </a:spcBef>
              <a:spcAft>
                <a:spcPts val="0"/>
              </a:spcAft>
              <a:buNone/>
            </a:pPr>
            <a:r>
              <a:rPr lang="en">
                <a:solidFill>
                  <a:schemeClr val="dk1"/>
                </a:solidFill>
              </a:rPr>
              <a:t>Uses ML algorithms of Hadoop for new and relevant updates</a:t>
            </a:r>
            <a:endParaRPr>
              <a:solidFill>
                <a:schemeClr val="dk1"/>
              </a:solidFill>
            </a:endParaRPr>
          </a:p>
        </p:txBody>
      </p:sp>
      <p:pic>
        <p:nvPicPr>
          <p:cNvPr id="589" name="Google Shape;589;p62"/>
          <p:cNvPicPr preferRelativeResize="0"/>
          <p:nvPr/>
        </p:nvPicPr>
        <p:blipFill>
          <a:blip r:embed="rId4">
            <a:alphaModFix/>
          </a:blip>
          <a:stretch>
            <a:fillRect/>
          </a:stretch>
        </p:blipFill>
        <p:spPr>
          <a:xfrm>
            <a:off x="5806800" y="3012949"/>
            <a:ext cx="2502301" cy="1405975"/>
          </a:xfrm>
          <a:prstGeom prst="rect">
            <a:avLst/>
          </a:prstGeom>
          <a:noFill/>
          <a:ln w="9525" cap="flat" cmpd="sng">
            <a:solidFill>
              <a:srgbClr val="212121"/>
            </a:solidFill>
            <a:prstDash val="solid"/>
            <a:round/>
            <a:headEnd type="none" w="sm" len="sm"/>
            <a:tailEnd type="none" w="sm" len="sm"/>
          </a:ln>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3"/>
          <p:cNvSpPr txBox="1"/>
          <p:nvPr/>
        </p:nvSpPr>
        <p:spPr>
          <a:xfrm>
            <a:off x="836700" y="622050"/>
            <a:ext cx="7470600" cy="117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dk1"/>
                </a:solidFill>
              </a:rPr>
              <a:t>Data Products used at LinkedIn :</a:t>
            </a:r>
            <a:endParaRPr sz="1600" b="1">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
        <p:nvSpPr>
          <p:cNvPr id="595" name="Google Shape;595;p63"/>
          <p:cNvSpPr txBox="1"/>
          <p:nvPr/>
        </p:nvSpPr>
        <p:spPr>
          <a:xfrm>
            <a:off x="3611250" y="1320775"/>
            <a:ext cx="39702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rPr>
              <a:t>People recommendations:</a:t>
            </a:r>
            <a:endParaRPr b="1">
              <a:solidFill>
                <a:schemeClr val="dk1"/>
              </a:solidFill>
            </a:endParaRPr>
          </a:p>
          <a:p>
            <a:pPr marL="0" lvl="0" indent="0" algn="l" rtl="0">
              <a:lnSpc>
                <a:spcPct val="115000"/>
              </a:lnSpc>
              <a:spcBef>
                <a:spcPts val="0"/>
              </a:spcBef>
              <a:spcAft>
                <a:spcPts val="0"/>
              </a:spcAft>
              <a:buNone/>
            </a:pPr>
            <a:r>
              <a:rPr lang="en">
                <a:solidFill>
                  <a:schemeClr val="dk1"/>
                </a:solidFill>
              </a:rPr>
              <a:t>Uses Hadoop batch processing to filter online and offline data to provide recommendation to connect on LinkedIn.</a:t>
            </a:r>
            <a:endParaRPr>
              <a:solidFill>
                <a:schemeClr val="dk1"/>
              </a:solidFill>
            </a:endParaRPr>
          </a:p>
        </p:txBody>
      </p:sp>
      <p:sp>
        <p:nvSpPr>
          <p:cNvPr id="596" name="Google Shape;596;p63"/>
          <p:cNvSpPr txBox="1"/>
          <p:nvPr/>
        </p:nvSpPr>
        <p:spPr>
          <a:xfrm>
            <a:off x="2022175" y="3277788"/>
            <a:ext cx="34818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rPr>
              <a:t>Jobs you may be interested in:</a:t>
            </a:r>
            <a:endParaRPr b="1">
              <a:solidFill>
                <a:schemeClr val="dk1"/>
              </a:solidFill>
            </a:endParaRPr>
          </a:p>
          <a:p>
            <a:pPr marL="0" lvl="0" indent="0" algn="l" rtl="0">
              <a:lnSpc>
                <a:spcPct val="115000"/>
              </a:lnSpc>
              <a:spcBef>
                <a:spcPts val="0"/>
              </a:spcBef>
              <a:spcAft>
                <a:spcPts val="0"/>
              </a:spcAft>
              <a:buNone/>
            </a:pPr>
            <a:r>
              <a:rPr lang="en">
                <a:solidFill>
                  <a:schemeClr val="dk1"/>
                </a:solidFill>
              </a:rPr>
              <a:t>Uses data to help recruiters with searchable job titles and skill sets.</a:t>
            </a:r>
            <a:endParaRPr>
              <a:solidFill>
                <a:schemeClr val="dk1"/>
              </a:solidFill>
            </a:endParaRPr>
          </a:p>
        </p:txBody>
      </p:sp>
      <p:pic>
        <p:nvPicPr>
          <p:cNvPr id="597" name="Google Shape;597;p63"/>
          <p:cNvPicPr preferRelativeResize="0"/>
          <p:nvPr/>
        </p:nvPicPr>
        <p:blipFill rotWithShape="1">
          <a:blip r:embed="rId3">
            <a:alphaModFix/>
          </a:blip>
          <a:srcRect r="13005" b="18173"/>
          <a:stretch/>
        </p:blipFill>
        <p:spPr>
          <a:xfrm>
            <a:off x="817950" y="1320775"/>
            <a:ext cx="2336750" cy="1395175"/>
          </a:xfrm>
          <a:prstGeom prst="rect">
            <a:avLst/>
          </a:prstGeom>
          <a:noFill/>
          <a:ln>
            <a:noFill/>
          </a:ln>
        </p:spPr>
      </p:pic>
      <p:pic>
        <p:nvPicPr>
          <p:cNvPr id="598" name="Google Shape;598;p63"/>
          <p:cNvPicPr preferRelativeResize="0"/>
          <p:nvPr/>
        </p:nvPicPr>
        <p:blipFill>
          <a:blip r:embed="rId4">
            <a:alphaModFix/>
          </a:blip>
          <a:stretch>
            <a:fillRect/>
          </a:stretch>
        </p:blipFill>
        <p:spPr>
          <a:xfrm>
            <a:off x="5503975" y="2959973"/>
            <a:ext cx="2637472" cy="1531427"/>
          </a:xfrm>
          <a:prstGeom prst="rect">
            <a:avLst/>
          </a:prstGeom>
          <a:noFill/>
          <a:ln>
            <a:noFill/>
          </a:ln>
        </p:spPr>
      </p:pic>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4"/>
          <p:cNvSpPr txBox="1">
            <a:spLocks noGrp="1"/>
          </p:cNvSpPr>
          <p:nvPr>
            <p:ph type="title" idx="3"/>
          </p:nvPr>
        </p:nvSpPr>
        <p:spPr>
          <a:xfrm>
            <a:off x="707800" y="915375"/>
            <a:ext cx="7392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a:solidFill>
                  <a:srgbClr val="08388D"/>
                </a:solidFill>
                <a:latin typeface="Arial"/>
                <a:ea typeface="Arial"/>
                <a:cs typeface="Arial"/>
                <a:sym typeface="Arial"/>
              </a:rPr>
              <a:t>LinkedIn Knowledge Graph to analyze member data :</a:t>
            </a:r>
            <a:endParaRPr/>
          </a:p>
          <a:p>
            <a:pPr marL="0" marR="0" lvl="0" indent="0" algn="l" rtl="0">
              <a:lnSpc>
                <a:spcPct val="115000"/>
              </a:lnSpc>
              <a:spcBef>
                <a:spcPts val="0"/>
              </a:spcBef>
              <a:spcAft>
                <a:spcPts val="0"/>
              </a:spcAft>
              <a:buNone/>
            </a:pPr>
            <a:endParaRPr sz="1900">
              <a:solidFill>
                <a:srgbClr val="08388D"/>
              </a:solidFill>
              <a:latin typeface="Arial"/>
              <a:ea typeface="Arial"/>
              <a:cs typeface="Arial"/>
              <a:sym typeface="Arial"/>
            </a:endParaRPr>
          </a:p>
        </p:txBody>
      </p:sp>
      <p:pic>
        <p:nvPicPr>
          <p:cNvPr id="604" name="Google Shape;604;p64"/>
          <p:cNvPicPr preferRelativeResize="0"/>
          <p:nvPr/>
        </p:nvPicPr>
        <p:blipFill>
          <a:blip r:embed="rId3">
            <a:alphaModFix/>
          </a:blip>
          <a:stretch>
            <a:fillRect/>
          </a:stretch>
        </p:blipFill>
        <p:spPr>
          <a:xfrm>
            <a:off x="817925" y="1488076"/>
            <a:ext cx="3906925" cy="3125524"/>
          </a:xfrm>
          <a:prstGeom prst="rect">
            <a:avLst/>
          </a:prstGeom>
          <a:noFill/>
          <a:ln>
            <a:noFill/>
          </a:ln>
        </p:spPr>
      </p:pic>
      <p:sp>
        <p:nvSpPr>
          <p:cNvPr id="605" name="Google Shape;605;p64"/>
          <p:cNvSpPr txBox="1"/>
          <p:nvPr/>
        </p:nvSpPr>
        <p:spPr>
          <a:xfrm>
            <a:off x="5049125" y="1838175"/>
            <a:ext cx="3161700" cy="184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1"/>
                </a:solidFill>
              </a:rPr>
              <a:t>LKG is a large knowledge base that uses entities like members, jobs, titles, skills, companies, locations, schools etc.</a:t>
            </a:r>
            <a:endParaRPr sz="1600">
              <a:solidFill>
                <a:schemeClr val="dk1"/>
              </a:solidFill>
            </a:endParaRPr>
          </a:p>
          <a:p>
            <a:pPr marL="457200" lvl="0" indent="0" algn="l" rtl="0">
              <a:lnSpc>
                <a:spcPct val="115000"/>
              </a:lnSpc>
              <a:spcBef>
                <a:spcPts val="0"/>
              </a:spcBef>
              <a:spcAft>
                <a:spcPts val="0"/>
              </a:spcAft>
              <a:buNone/>
            </a:pPr>
            <a:endParaRPr sz="1600">
              <a:solidFill>
                <a:schemeClr val="dk1"/>
              </a:solidFill>
            </a:endParaRPr>
          </a:p>
          <a:p>
            <a:pPr marL="0" lvl="0" indent="0" algn="l" rtl="0">
              <a:lnSpc>
                <a:spcPct val="115000"/>
              </a:lnSpc>
              <a:spcBef>
                <a:spcPts val="0"/>
              </a:spcBef>
              <a:spcAft>
                <a:spcPts val="0"/>
              </a:spcAft>
              <a:buNone/>
            </a:pPr>
            <a:endParaRPr sz="1600">
              <a:solidFill>
                <a:schemeClr val="dk1"/>
              </a:solidFill>
            </a:endParaRP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5"/>
          <p:cNvSpPr txBox="1">
            <a:spLocks noGrp="1"/>
          </p:cNvSpPr>
          <p:nvPr>
            <p:ph type="title" idx="3"/>
          </p:nvPr>
        </p:nvSpPr>
        <p:spPr>
          <a:xfrm>
            <a:off x="770750" y="912325"/>
            <a:ext cx="7392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a:solidFill>
                  <a:srgbClr val="08388D"/>
                </a:solidFill>
                <a:latin typeface="Arial"/>
                <a:ea typeface="Arial"/>
                <a:cs typeface="Arial"/>
                <a:sym typeface="Arial"/>
              </a:rPr>
              <a:t>LinkedIn Knowledge Graph to analyze member data :</a:t>
            </a:r>
            <a:endParaRPr/>
          </a:p>
          <a:p>
            <a:pPr marL="0" marR="0" lvl="0" indent="0" algn="l" rtl="0">
              <a:lnSpc>
                <a:spcPct val="115000"/>
              </a:lnSpc>
              <a:spcBef>
                <a:spcPts val="0"/>
              </a:spcBef>
              <a:spcAft>
                <a:spcPts val="0"/>
              </a:spcAft>
              <a:buNone/>
            </a:pPr>
            <a:endParaRPr sz="1900">
              <a:solidFill>
                <a:srgbClr val="08388D"/>
              </a:solidFill>
              <a:latin typeface="Arial"/>
              <a:ea typeface="Arial"/>
              <a:cs typeface="Arial"/>
              <a:sym typeface="Arial"/>
            </a:endParaRPr>
          </a:p>
        </p:txBody>
      </p:sp>
      <p:sp>
        <p:nvSpPr>
          <p:cNvPr id="611" name="Google Shape;611;p65"/>
          <p:cNvSpPr txBox="1"/>
          <p:nvPr/>
        </p:nvSpPr>
        <p:spPr>
          <a:xfrm>
            <a:off x="5332250" y="1604400"/>
            <a:ext cx="3192900" cy="241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1"/>
                </a:solidFill>
              </a:rPr>
              <a:t>Data and ML models are used to help with features like ranking search results, ads and updates in news feed to enhance monetization, business and consumer analytics.</a:t>
            </a:r>
            <a:endParaRPr sz="1600">
              <a:solidFill>
                <a:schemeClr val="dk1"/>
              </a:solidFill>
            </a:endParaRPr>
          </a:p>
          <a:p>
            <a:pPr marL="457200" lvl="0" indent="0" algn="l" rtl="0">
              <a:lnSpc>
                <a:spcPct val="115000"/>
              </a:lnSpc>
              <a:spcBef>
                <a:spcPts val="0"/>
              </a:spcBef>
              <a:spcAft>
                <a:spcPts val="0"/>
              </a:spcAft>
              <a:buNone/>
            </a:pPr>
            <a:endParaRPr sz="1600">
              <a:solidFill>
                <a:schemeClr val="dk1"/>
              </a:solidFill>
            </a:endParaRPr>
          </a:p>
          <a:p>
            <a:pPr marL="0" lvl="0" indent="0" algn="l" rtl="0">
              <a:lnSpc>
                <a:spcPct val="115000"/>
              </a:lnSpc>
              <a:spcBef>
                <a:spcPts val="0"/>
              </a:spcBef>
              <a:spcAft>
                <a:spcPts val="0"/>
              </a:spcAft>
              <a:buNone/>
            </a:pPr>
            <a:endParaRPr sz="1600">
              <a:solidFill>
                <a:schemeClr val="dk1"/>
              </a:solidFill>
            </a:endParaRPr>
          </a:p>
        </p:txBody>
      </p:sp>
      <p:pic>
        <p:nvPicPr>
          <p:cNvPr id="612" name="Google Shape;612;p65"/>
          <p:cNvPicPr preferRelativeResize="0"/>
          <p:nvPr/>
        </p:nvPicPr>
        <p:blipFill>
          <a:blip r:embed="rId3">
            <a:alphaModFix/>
          </a:blip>
          <a:stretch>
            <a:fillRect/>
          </a:stretch>
        </p:blipFill>
        <p:spPr>
          <a:xfrm>
            <a:off x="770754" y="1604388"/>
            <a:ext cx="4389450" cy="2642525"/>
          </a:xfrm>
          <a:prstGeom prst="rect">
            <a:avLst/>
          </a:prstGeom>
          <a:noFill/>
          <a:ln>
            <a:noFill/>
          </a:ln>
        </p:spPr>
      </p:pic>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6"/>
          <p:cNvSpPr txBox="1">
            <a:spLocks noGrp="1"/>
          </p:cNvSpPr>
          <p:nvPr>
            <p:ph type="title"/>
          </p:nvPr>
        </p:nvSpPr>
        <p:spPr>
          <a:xfrm>
            <a:off x="1006875" y="969950"/>
            <a:ext cx="66357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rgbClr val="08388D"/>
                </a:solidFill>
                <a:latin typeface="Arial"/>
                <a:ea typeface="Arial"/>
                <a:cs typeface="Arial"/>
                <a:sym typeface="Arial"/>
              </a:rPr>
              <a:t>Explainable AI (XAI) </a:t>
            </a:r>
            <a:endParaRPr sz="1600">
              <a:latin typeface="Arial"/>
              <a:ea typeface="Arial"/>
              <a:cs typeface="Arial"/>
              <a:sym typeface="Arial"/>
            </a:endParaRPr>
          </a:p>
        </p:txBody>
      </p:sp>
      <p:sp>
        <p:nvSpPr>
          <p:cNvPr id="618" name="Google Shape;618;p66"/>
          <p:cNvSpPr txBox="1">
            <a:spLocks noGrp="1"/>
          </p:cNvSpPr>
          <p:nvPr>
            <p:ph type="title" idx="2"/>
          </p:nvPr>
        </p:nvSpPr>
        <p:spPr>
          <a:xfrm>
            <a:off x="2285125" y="17538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HOW</a:t>
            </a:r>
            <a:endParaRPr sz="2500"/>
          </a:p>
        </p:txBody>
      </p:sp>
      <p:sp>
        <p:nvSpPr>
          <p:cNvPr id="619" name="Google Shape;619;p66"/>
          <p:cNvSpPr txBox="1">
            <a:spLocks noGrp="1"/>
          </p:cNvSpPr>
          <p:nvPr>
            <p:ph type="subTitle" idx="1"/>
          </p:nvPr>
        </p:nvSpPr>
        <p:spPr>
          <a:xfrm>
            <a:off x="2285125" y="2100700"/>
            <a:ext cx="2336400" cy="48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08388D"/>
                </a:solidFill>
                <a:latin typeface="Arial"/>
                <a:ea typeface="Arial"/>
                <a:cs typeface="Arial"/>
                <a:sym typeface="Arial"/>
              </a:rPr>
              <a:t>How a model is trained and evaluated</a:t>
            </a:r>
            <a:endParaRPr/>
          </a:p>
        </p:txBody>
      </p:sp>
      <p:sp>
        <p:nvSpPr>
          <p:cNvPr id="620" name="Google Shape;620;p66"/>
          <p:cNvSpPr txBox="1">
            <a:spLocks noGrp="1"/>
          </p:cNvSpPr>
          <p:nvPr>
            <p:ph type="title" idx="3"/>
          </p:nvPr>
        </p:nvSpPr>
        <p:spPr>
          <a:xfrm>
            <a:off x="5889700" y="17538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WHAT</a:t>
            </a:r>
            <a:endParaRPr sz="2500"/>
          </a:p>
        </p:txBody>
      </p:sp>
      <p:sp>
        <p:nvSpPr>
          <p:cNvPr id="621" name="Google Shape;621;p66"/>
          <p:cNvSpPr txBox="1">
            <a:spLocks noGrp="1"/>
          </p:cNvSpPr>
          <p:nvPr>
            <p:ph type="subTitle" idx="4"/>
          </p:nvPr>
        </p:nvSpPr>
        <p:spPr>
          <a:xfrm>
            <a:off x="5889700" y="2100700"/>
            <a:ext cx="2336400" cy="48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08388D"/>
                </a:solidFill>
                <a:latin typeface="Arial"/>
                <a:ea typeface="Arial"/>
                <a:cs typeface="Arial"/>
                <a:sym typeface="Arial"/>
              </a:rPr>
              <a:t>What inputs go into the model</a:t>
            </a:r>
            <a:endParaRPr/>
          </a:p>
        </p:txBody>
      </p:sp>
      <p:sp>
        <p:nvSpPr>
          <p:cNvPr id="622" name="Google Shape;622;p66"/>
          <p:cNvSpPr txBox="1">
            <a:spLocks noGrp="1"/>
          </p:cNvSpPr>
          <p:nvPr>
            <p:ph type="title" idx="5"/>
          </p:nvPr>
        </p:nvSpPr>
        <p:spPr>
          <a:xfrm>
            <a:off x="2285125" y="33145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WHERE</a:t>
            </a:r>
            <a:endParaRPr sz="2500"/>
          </a:p>
        </p:txBody>
      </p:sp>
      <p:sp>
        <p:nvSpPr>
          <p:cNvPr id="623" name="Google Shape;623;p66"/>
          <p:cNvSpPr txBox="1">
            <a:spLocks noGrp="1"/>
          </p:cNvSpPr>
          <p:nvPr>
            <p:ph type="subTitle" idx="6"/>
          </p:nvPr>
        </p:nvSpPr>
        <p:spPr>
          <a:xfrm>
            <a:off x="2285125" y="3661500"/>
            <a:ext cx="2336400" cy="48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08388D"/>
                </a:solidFill>
                <a:latin typeface="Arial"/>
                <a:ea typeface="Arial"/>
                <a:cs typeface="Arial"/>
                <a:sym typeface="Arial"/>
              </a:rPr>
              <a:t>Where are the decision boundaries of the model</a:t>
            </a:r>
            <a:endParaRPr/>
          </a:p>
        </p:txBody>
      </p:sp>
      <p:sp>
        <p:nvSpPr>
          <p:cNvPr id="624" name="Google Shape;624;p66"/>
          <p:cNvSpPr txBox="1">
            <a:spLocks noGrp="1"/>
          </p:cNvSpPr>
          <p:nvPr>
            <p:ph type="title" idx="7"/>
          </p:nvPr>
        </p:nvSpPr>
        <p:spPr>
          <a:xfrm>
            <a:off x="5889700" y="33145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WHY</a:t>
            </a:r>
            <a:endParaRPr sz="2500"/>
          </a:p>
        </p:txBody>
      </p:sp>
      <p:sp>
        <p:nvSpPr>
          <p:cNvPr id="625" name="Google Shape;625;p66"/>
          <p:cNvSpPr txBox="1">
            <a:spLocks noGrp="1"/>
          </p:cNvSpPr>
          <p:nvPr>
            <p:ph type="subTitle" idx="8"/>
          </p:nvPr>
        </p:nvSpPr>
        <p:spPr>
          <a:xfrm>
            <a:off x="5889700" y="3661500"/>
            <a:ext cx="2336400" cy="48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08388D"/>
                </a:solidFill>
                <a:latin typeface="Arial"/>
                <a:ea typeface="Arial"/>
                <a:cs typeface="Arial"/>
                <a:sym typeface="Arial"/>
              </a:rPr>
              <a:t>Why a specific prediction are made by the model</a:t>
            </a:r>
            <a:endParaRPr/>
          </a:p>
        </p:txBody>
      </p:sp>
      <p:sp>
        <p:nvSpPr>
          <p:cNvPr id="626" name="Google Shape;626;p66"/>
          <p:cNvSpPr txBox="1"/>
          <p:nvPr/>
        </p:nvSpPr>
        <p:spPr>
          <a:xfrm>
            <a:off x="1286125" y="1738900"/>
            <a:ext cx="846600" cy="846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200" b="1">
              <a:solidFill>
                <a:schemeClr val="dk1"/>
              </a:solidFill>
              <a:latin typeface="Bebas Neue"/>
              <a:ea typeface="Bebas Neue"/>
              <a:cs typeface="Bebas Neue"/>
              <a:sym typeface="Bebas Neue"/>
            </a:endParaRPr>
          </a:p>
        </p:txBody>
      </p:sp>
      <p:sp>
        <p:nvSpPr>
          <p:cNvPr id="627" name="Google Shape;627;p66"/>
          <p:cNvSpPr txBox="1"/>
          <p:nvPr/>
        </p:nvSpPr>
        <p:spPr>
          <a:xfrm>
            <a:off x="1286125" y="3314575"/>
            <a:ext cx="846600" cy="846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200" b="1">
              <a:solidFill>
                <a:schemeClr val="dk1"/>
              </a:solidFill>
              <a:latin typeface="Bebas Neue"/>
              <a:ea typeface="Bebas Neue"/>
              <a:cs typeface="Bebas Neue"/>
              <a:sym typeface="Bebas Neue"/>
            </a:endParaRPr>
          </a:p>
        </p:txBody>
      </p:sp>
      <p:sp>
        <p:nvSpPr>
          <p:cNvPr id="628" name="Google Shape;628;p66"/>
          <p:cNvSpPr txBox="1"/>
          <p:nvPr/>
        </p:nvSpPr>
        <p:spPr>
          <a:xfrm>
            <a:off x="4890700" y="1738900"/>
            <a:ext cx="846600" cy="846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200" b="1">
              <a:solidFill>
                <a:schemeClr val="dk1"/>
              </a:solidFill>
              <a:latin typeface="Bebas Neue"/>
              <a:ea typeface="Bebas Neue"/>
              <a:cs typeface="Bebas Neue"/>
              <a:sym typeface="Bebas Neue"/>
            </a:endParaRPr>
          </a:p>
        </p:txBody>
      </p:sp>
      <p:sp>
        <p:nvSpPr>
          <p:cNvPr id="629" name="Google Shape;629;p66"/>
          <p:cNvSpPr txBox="1"/>
          <p:nvPr/>
        </p:nvSpPr>
        <p:spPr>
          <a:xfrm>
            <a:off x="4890700" y="3314575"/>
            <a:ext cx="846600" cy="846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200" b="1">
              <a:solidFill>
                <a:schemeClr val="dk1"/>
              </a:solidFill>
              <a:latin typeface="Bebas Neue"/>
              <a:ea typeface="Bebas Neue"/>
              <a:cs typeface="Bebas Neue"/>
              <a:sym typeface="Bebas Neue"/>
            </a:endParaRPr>
          </a:p>
        </p:txBody>
      </p:sp>
      <p:grpSp>
        <p:nvGrpSpPr>
          <p:cNvPr id="630" name="Google Shape;630;p66"/>
          <p:cNvGrpSpPr/>
          <p:nvPr/>
        </p:nvGrpSpPr>
        <p:grpSpPr>
          <a:xfrm>
            <a:off x="1533166" y="3572932"/>
            <a:ext cx="352521" cy="329879"/>
            <a:chOff x="2766264" y="3394042"/>
            <a:chExt cx="294873" cy="275934"/>
          </a:xfrm>
        </p:grpSpPr>
        <p:sp>
          <p:nvSpPr>
            <p:cNvPr id="631" name="Google Shape;631;p66"/>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6"/>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6"/>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6"/>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66"/>
          <p:cNvGrpSpPr/>
          <p:nvPr/>
        </p:nvGrpSpPr>
        <p:grpSpPr>
          <a:xfrm>
            <a:off x="5141994" y="1990073"/>
            <a:ext cx="344026" cy="344263"/>
            <a:chOff x="4206763" y="2450951"/>
            <a:chExt cx="322151" cy="322374"/>
          </a:xfrm>
        </p:grpSpPr>
        <p:sp>
          <p:nvSpPr>
            <p:cNvPr id="636" name="Google Shape;636;p66"/>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6"/>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66"/>
          <p:cNvGrpSpPr/>
          <p:nvPr/>
        </p:nvGrpSpPr>
        <p:grpSpPr>
          <a:xfrm>
            <a:off x="5089778" y="3590950"/>
            <a:ext cx="448447" cy="293854"/>
            <a:chOff x="3207778" y="2474632"/>
            <a:chExt cx="419933" cy="275170"/>
          </a:xfrm>
        </p:grpSpPr>
        <p:sp>
          <p:nvSpPr>
            <p:cNvPr id="639" name="Google Shape;639;p66"/>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6"/>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6"/>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6"/>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6"/>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6"/>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6"/>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6"/>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6"/>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6"/>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6"/>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6"/>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6"/>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6"/>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66"/>
          <p:cNvSpPr/>
          <p:nvPr/>
        </p:nvSpPr>
        <p:spPr>
          <a:xfrm>
            <a:off x="1520226" y="1972978"/>
            <a:ext cx="378411" cy="378445"/>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6"/>
          <p:cNvSpPr txBox="1">
            <a:spLocks noGrp="1"/>
          </p:cNvSpPr>
          <p:nvPr>
            <p:ph type="title"/>
          </p:nvPr>
        </p:nvSpPr>
        <p:spPr>
          <a:xfrm>
            <a:off x="930675" y="494125"/>
            <a:ext cx="747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8388D"/>
                </a:solidFill>
              </a:rPr>
              <a:t>#2 artificial intelligence</a:t>
            </a:r>
            <a:endParaRP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953450" y="1382975"/>
            <a:ext cx="4634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08388D"/>
                </a:solidFill>
                <a:latin typeface="Arial"/>
                <a:ea typeface="Arial"/>
                <a:cs typeface="Arial"/>
                <a:sym typeface="Arial"/>
              </a:rPr>
              <a:t>AI-driven recommendation system to help scale sales efficiency across LinkedIn</a:t>
            </a:r>
            <a:endParaRPr sz="2900"/>
          </a:p>
        </p:txBody>
      </p:sp>
      <p:sp>
        <p:nvSpPr>
          <p:cNvPr id="660" name="Google Shape;660;p67"/>
          <p:cNvSpPr txBox="1">
            <a:spLocks noGrp="1"/>
          </p:cNvSpPr>
          <p:nvPr>
            <p:ph type="body" idx="1"/>
          </p:nvPr>
        </p:nvSpPr>
        <p:spPr>
          <a:xfrm>
            <a:off x="953450" y="2318025"/>
            <a:ext cx="4634100" cy="1670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08388D"/>
                </a:solidFill>
                <a:latin typeface="Arial"/>
                <a:ea typeface="Arial"/>
                <a:cs typeface="Arial"/>
                <a:sym typeface="Arial"/>
              </a:rPr>
              <a:t>Key question</a:t>
            </a:r>
            <a:r>
              <a:rPr lang="en" sz="1500">
                <a:solidFill>
                  <a:srgbClr val="08388D"/>
                </a:solidFill>
                <a:latin typeface="Arial"/>
                <a:ea typeface="Arial"/>
                <a:cs typeface="Arial"/>
                <a:sym typeface="Arial"/>
              </a:rPr>
              <a:t>: </a:t>
            </a:r>
            <a:endParaRPr sz="1500">
              <a:solidFill>
                <a:srgbClr val="08388D"/>
              </a:solidFill>
              <a:latin typeface="Arial"/>
              <a:ea typeface="Arial"/>
              <a:cs typeface="Arial"/>
              <a:sym typeface="Arial"/>
            </a:endParaRPr>
          </a:p>
          <a:p>
            <a:pPr marL="0" lvl="0" indent="0" algn="l" rtl="0">
              <a:lnSpc>
                <a:spcPct val="115000"/>
              </a:lnSpc>
              <a:spcBef>
                <a:spcPts val="0"/>
              </a:spcBef>
              <a:spcAft>
                <a:spcPts val="0"/>
              </a:spcAft>
              <a:buNone/>
            </a:pPr>
            <a:r>
              <a:rPr lang="en" sz="1500">
                <a:solidFill>
                  <a:srgbClr val="08388D"/>
                </a:solidFill>
                <a:latin typeface="Arial"/>
                <a:ea typeface="Arial"/>
                <a:cs typeface="Arial"/>
                <a:sym typeface="Arial"/>
              </a:rPr>
              <a:t>How can AI help the sales team effectively identify the best LinkedIn solutions to fit customers’ needs in a scalable and accurate manner?</a:t>
            </a:r>
            <a:endParaRPr sz="1500">
              <a:solidFill>
                <a:srgbClr val="08388D"/>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8388D"/>
              </a:solidFill>
              <a:latin typeface="Arial"/>
              <a:ea typeface="Arial"/>
              <a:cs typeface="Arial"/>
              <a:sym typeface="Arial"/>
            </a:endParaRPr>
          </a:p>
          <a:p>
            <a:pPr marL="0" lvl="0" indent="0" algn="l" rtl="0">
              <a:lnSpc>
                <a:spcPct val="115000"/>
              </a:lnSpc>
              <a:spcBef>
                <a:spcPts val="0"/>
              </a:spcBef>
              <a:spcAft>
                <a:spcPts val="0"/>
              </a:spcAft>
              <a:buNone/>
            </a:pPr>
            <a:r>
              <a:rPr lang="en" sz="1500" b="1">
                <a:solidFill>
                  <a:srgbClr val="08388D"/>
                </a:solidFill>
                <a:latin typeface="Arial"/>
                <a:ea typeface="Arial"/>
                <a:cs typeface="Arial"/>
                <a:sym typeface="Arial"/>
              </a:rPr>
              <a:t>Solution</a:t>
            </a:r>
            <a:r>
              <a:rPr lang="en" sz="1500">
                <a:solidFill>
                  <a:srgbClr val="08388D"/>
                </a:solidFill>
                <a:latin typeface="Arial"/>
                <a:ea typeface="Arial"/>
                <a:cs typeface="Arial"/>
                <a:sym typeface="Arial"/>
              </a:rPr>
              <a:t>: </a:t>
            </a:r>
            <a:endParaRPr sz="1500">
              <a:solidFill>
                <a:srgbClr val="08388D"/>
              </a:solidFill>
              <a:latin typeface="Arial"/>
              <a:ea typeface="Arial"/>
              <a:cs typeface="Arial"/>
              <a:sym typeface="Arial"/>
            </a:endParaRPr>
          </a:p>
          <a:p>
            <a:pPr marL="0" lvl="0" indent="0" algn="l" rtl="0">
              <a:lnSpc>
                <a:spcPct val="115000"/>
              </a:lnSpc>
              <a:spcBef>
                <a:spcPts val="0"/>
              </a:spcBef>
              <a:spcAft>
                <a:spcPts val="0"/>
              </a:spcAft>
              <a:buNone/>
            </a:pPr>
            <a:r>
              <a:rPr lang="en" sz="1500">
                <a:solidFill>
                  <a:srgbClr val="08388D"/>
                </a:solidFill>
                <a:latin typeface="Arial"/>
                <a:ea typeface="Arial"/>
                <a:cs typeface="Arial"/>
                <a:sym typeface="Arial"/>
              </a:rPr>
              <a:t>CrystalCandle</a:t>
            </a:r>
            <a:endParaRPr sz="1500">
              <a:solidFill>
                <a:srgbClr val="08388D"/>
              </a:solidFill>
              <a:latin typeface="Arial"/>
              <a:ea typeface="Arial"/>
              <a:cs typeface="Arial"/>
              <a:sym typeface="Arial"/>
            </a:endParaRPr>
          </a:p>
          <a:p>
            <a:pPr marL="0" lvl="0" indent="0" algn="l" rtl="0">
              <a:spcBef>
                <a:spcPts val="0"/>
              </a:spcBef>
              <a:spcAft>
                <a:spcPts val="0"/>
              </a:spcAft>
              <a:buClr>
                <a:schemeClr val="hlink"/>
              </a:buClr>
              <a:buSzPts val="1100"/>
              <a:buFont typeface="Arial"/>
              <a:buNone/>
            </a:pPr>
            <a:endParaRPr sz="1500">
              <a:latin typeface="Arial"/>
              <a:ea typeface="Arial"/>
              <a:cs typeface="Arial"/>
              <a:sym typeface="Arial"/>
            </a:endParaRPr>
          </a:p>
        </p:txBody>
      </p:sp>
      <p:sp>
        <p:nvSpPr>
          <p:cNvPr id="661" name="Google Shape;661;p67"/>
          <p:cNvSpPr txBox="1">
            <a:spLocks noGrp="1"/>
          </p:cNvSpPr>
          <p:nvPr>
            <p:ph type="title"/>
          </p:nvPr>
        </p:nvSpPr>
        <p:spPr>
          <a:xfrm>
            <a:off x="953450" y="521225"/>
            <a:ext cx="747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8388D"/>
                </a:solidFill>
              </a:rPr>
              <a:t>Case study</a:t>
            </a:r>
            <a:endParaRPr/>
          </a:p>
        </p:txBody>
      </p:sp>
      <p:pic>
        <p:nvPicPr>
          <p:cNvPr id="662" name="Google Shape;662;p67"/>
          <p:cNvPicPr preferRelativeResize="0"/>
          <p:nvPr/>
        </p:nvPicPr>
        <p:blipFill>
          <a:blip r:embed="rId3">
            <a:alphaModFix/>
          </a:blip>
          <a:stretch>
            <a:fillRect/>
          </a:stretch>
        </p:blipFill>
        <p:spPr>
          <a:xfrm>
            <a:off x="5570850" y="1212175"/>
            <a:ext cx="2853200" cy="1585100"/>
          </a:xfrm>
          <a:prstGeom prst="rect">
            <a:avLst/>
          </a:prstGeom>
          <a:noFill/>
          <a:ln>
            <a:noFill/>
          </a:ln>
        </p:spPr>
      </p:pic>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68"/>
          <p:cNvPicPr preferRelativeResize="0"/>
          <p:nvPr/>
        </p:nvPicPr>
        <p:blipFill>
          <a:blip r:embed="rId3">
            <a:alphaModFix/>
          </a:blip>
          <a:stretch>
            <a:fillRect/>
          </a:stretch>
        </p:blipFill>
        <p:spPr>
          <a:xfrm>
            <a:off x="1665801" y="1187825"/>
            <a:ext cx="5964797" cy="2920250"/>
          </a:xfrm>
          <a:prstGeom prst="rect">
            <a:avLst/>
          </a:prstGeom>
          <a:noFill/>
          <a:ln>
            <a:noFill/>
          </a:ln>
        </p:spPr>
      </p:pic>
      <p:sp>
        <p:nvSpPr>
          <p:cNvPr id="668" name="Google Shape;668;p68"/>
          <p:cNvSpPr txBox="1">
            <a:spLocks noGrp="1"/>
          </p:cNvSpPr>
          <p:nvPr>
            <p:ph type="title" idx="2"/>
          </p:nvPr>
        </p:nvSpPr>
        <p:spPr>
          <a:xfrm>
            <a:off x="482900" y="2427750"/>
            <a:ext cx="11067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Narrative generator</a:t>
            </a:r>
            <a:endParaRPr sz="1800"/>
          </a:p>
        </p:txBody>
      </p:sp>
      <p:sp>
        <p:nvSpPr>
          <p:cNvPr id="669" name="Google Shape;669;p68"/>
          <p:cNvSpPr txBox="1">
            <a:spLocks noGrp="1"/>
          </p:cNvSpPr>
          <p:nvPr>
            <p:ph type="subTitle" idx="1"/>
          </p:nvPr>
        </p:nvSpPr>
        <p:spPr>
          <a:xfrm>
            <a:off x="579125" y="1374625"/>
            <a:ext cx="1106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highlight>
                  <a:srgbClr val="FFFFFF"/>
                </a:highlight>
                <a:latin typeface="Arial"/>
                <a:ea typeface="Arial"/>
                <a:cs typeface="Arial"/>
                <a:sym typeface="Arial"/>
              </a:rPr>
              <a:t>Provide users with an interface for customizing narrative insights</a:t>
            </a:r>
            <a:endParaRPr sz="1000"/>
          </a:p>
        </p:txBody>
      </p:sp>
      <p:sp>
        <p:nvSpPr>
          <p:cNvPr id="670" name="Google Shape;670;p68"/>
          <p:cNvSpPr txBox="1">
            <a:spLocks noGrp="1"/>
          </p:cNvSpPr>
          <p:nvPr>
            <p:ph type="title" idx="5"/>
          </p:nvPr>
        </p:nvSpPr>
        <p:spPr>
          <a:xfrm>
            <a:off x="315350" y="3676100"/>
            <a:ext cx="1274400" cy="46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Model interpreter</a:t>
            </a:r>
            <a:endParaRPr sz="1800"/>
          </a:p>
        </p:txBody>
      </p:sp>
      <p:sp>
        <p:nvSpPr>
          <p:cNvPr id="671" name="Google Shape;671;p68"/>
          <p:cNvSpPr txBox="1">
            <a:spLocks noGrp="1"/>
          </p:cNvSpPr>
          <p:nvPr>
            <p:ph type="title" idx="7"/>
          </p:nvPr>
        </p:nvSpPr>
        <p:spPr>
          <a:xfrm>
            <a:off x="7022875" y="3752300"/>
            <a:ext cx="1274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Apache spark</a:t>
            </a:r>
            <a:endParaRPr sz="1700"/>
          </a:p>
        </p:txBody>
      </p:sp>
      <p:sp>
        <p:nvSpPr>
          <p:cNvPr id="672" name="Google Shape;672;p68"/>
          <p:cNvSpPr txBox="1">
            <a:spLocks noGrp="1"/>
          </p:cNvSpPr>
          <p:nvPr>
            <p:ph type="subTitle" idx="8"/>
          </p:nvPr>
        </p:nvSpPr>
        <p:spPr>
          <a:xfrm>
            <a:off x="6400350" y="4144975"/>
            <a:ext cx="211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highlight>
                  <a:srgbClr val="FFFFFF"/>
                </a:highlight>
                <a:latin typeface="Arial"/>
                <a:ea typeface="Arial"/>
                <a:cs typeface="Arial"/>
                <a:sym typeface="Arial"/>
              </a:rPr>
              <a:t>The entire CrystalCandle is built on Apache Spark to achieve high computational efficiency</a:t>
            </a:r>
            <a:r>
              <a:rPr lang="en" sz="1000">
                <a:solidFill>
                  <a:srgbClr val="4C4C4C"/>
                </a:solidFill>
                <a:highlight>
                  <a:srgbClr val="FFFFFF"/>
                </a:highlight>
                <a:latin typeface="Arial"/>
                <a:ea typeface="Arial"/>
                <a:cs typeface="Arial"/>
                <a:sym typeface="Arial"/>
              </a:rPr>
              <a:t> </a:t>
            </a:r>
            <a:endParaRPr sz="1000"/>
          </a:p>
        </p:txBody>
      </p:sp>
      <p:cxnSp>
        <p:nvCxnSpPr>
          <p:cNvPr id="673" name="Google Shape;673;p68"/>
          <p:cNvCxnSpPr/>
          <p:nvPr/>
        </p:nvCxnSpPr>
        <p:spPr>
          <a:xfrm flipH="1">
            <a:off x="1059875" y="2019075"/>
            <a:ext cx="3038400" cy="170700"/>
          </a:xfrm>
          <a:prstGeom prst="bentConnector3">
            <a:avLst>
              <a:gd name="adj1" fmla="val 50000"/>
            </a:avLst>
          </a:prstGeom>
          <a:noFill/>
          <a:ln w="28575" cap="flat" cmpd="sng">
            <a:solidFill>
              <a:schemeClr val="dk1"/>
            </a:solidFill>
            <a:prstDash val="solid"/>
            <a:round/>
            <a:headEnd type="none" w="med" len="med"/>
            <a:tailEnd type="triangle" w="med" len="med"/>
          </a:ln>
        </p:spPr>
      </p:cxnSp>
      <p:cxnSp>
        <p:nvCxnSpPr>
          <p:cNvPr id="674" name="Google Shape;674;p68"/>
          <p:cNvCxnSpPr/>
          <p:nvPr/>
        </p:nvCxnSpPr>
        <p:spPr>
          <a:xfrm flipH="1">
            <a:off x="1594875" y="2664250"/>
            <a:ext cx="1274400" cy="12516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675" name="Google Shape;675;p68"/>
          <p:cNvSpPr txBox="1"/>
          <p:nvPr/>
        </p:nvSpPr>
        <p:spPr>
          <a:xfrm>
            <a:off x="583425" y="4108075"/>
            <a:ext cx="3297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rPr>
              <a:t>Generate important feature list and provide users with an interface for implementing model interpretation approaches</a:t>
            </a:r>
            <a:endParaRPr sz="1000"/>
          </a:p>
        </p:txBody>
      </p:sp>
      <p:cxnSp>
        <p:nvCxnSpPr>
          <p:cNvPr id="676" name="Google Shape;676;p68"/>
          <p:cNvCxnSpPr/>
          <p:nvPr/>
        </p:nvCxnSpPr>
        <p:spPr>
          <a:xfrm>
            <a:off x="6419263" y="3650763"/>
            <a:ext cx="603600" cy="1854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677" name="Google Shape;677;p68"/>
          <p:cNvSpPr txBox="1">
            <a:spLocks noGrp="1"/>
          </p:cNvSpPr>
          <p:nvPr>
            <p:ph type="title"/>
          </p:nvPr>
        </p:nvSpPr>
        <p:spPr>
          <a:xfrm>
            <a:off x="626900" y="431400"/>
            <a:ext cx="7647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a:solidFill>
                  <a:srgbClr val="08388D"/>
                </a:solidFill>
                <a:latin typeface="Arial"/>
                <a:ea typeface="Arial"/>
                <a:cs typeface="Arial"/>
                <a:sym typeface="Arial"/>
              </a:rPr>
              <a:t>CrystalCandle: a user-facing model explainer</a:t>
            </a:r>
            <a:endParaRPr sz="2400">
              <a:solidFill>
                <a:srgbClr val="08388D"/>
              </a:solidFill>
              <a:latin typeface="Arial"/>
              <a:ea typeface="Arial"/>
              <a:cs typeface="Arial"/>
              <a:sym typeface="Arial"/>
            </a:endParaRP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9"/>
          <p:cNvSpPr txBox="1">
            <a:spLocks noGrp="1"/>
          </p:cNvSpPr>
          <p:nvPr>
            <p:ph type="title"/>
          </p:nvPr>
        </p:nvSpPr>
        <p:spPr>
          <a:xfrm>
            <a:off x="766750" y="5439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Arial"/>
                <a:ea typeface="Arial"/>
                <a:cs typeface="Arial"/>
                <a:sym typeface="Arial"/>
              </a:rPr>
              <a:t>The output of CrystalCandle</a:t>
            </a:r>
            <a:endParaRPr sz="2400">
              <a:latin typeface="Arial"/>
              <a:ea typeface="Arial"/>
              <a:cs typeface="Arial"/>
              <a:sym typeface="Arial"/>
            </a:endParaRPr>
          </a:p>
        </p:txBody>
      </p:sp>
      <p:sp>
        <p:nvSpPr>
          <p:cNvPr id="683" name="Google Shape;683;p69"/>
          <p:cNvSpPr txBox="1">
            <a:spLocks noGrp="1"/>
          </p:cNvSpPr>
          <p:nvPr>
            <p:ph type="subTitle" idx="1"/>
          </p:nvPr>
        </p:nvSpPr>
        <p:spPr>
          <a:xfrm>
            <a:off x="5111025" y="1207675"/>
            <a:ext cx="3447900" cy="30489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300">
                <a:solidFill>
                  <a:srgbClr val="08388D"/>
                </a:solidFill>
                <a:latin typeface="Arial"/>
                <a:ea typeface="Arial"/>
                <a:cs typeface="Arial"/>
                <a:sym typeface="Arial"/>
              </a:rPr>
              <a:t>The output of CrystalCandle is a list of top narrative insights for each customer account, which reflects the rationale behind the ML-model provided scores. </a:t>
            </a:r>
            <a:endParaRPr sz="1300">
              <a:solidFill>
                <a:srgbClr val="08388D"/>
              </a:solidFill>
              <a:latin typeface="Arial"/>
              <a:ea typeface="Arial"/>
              <a:cs typeface="Arial"/>
              <a:sym typeface="Arial"/>
            </a:endParaRPr>
          </a:p>
        </p:txBody>
      </p:sp>
      <p:pic>
        <p:nvPicPr>
          <p:cNvPr id="684" name="Google Shape;684;p69"/>
          <p:cNvPicPr preferRelativeResize="0"/>
          <p:nvPr/>
        </p:nvPicPr>
        <p:blipFill>
          <a:blip r:embed="rId3">
            <a:alphaModFix/>
          </a:blip>
          <a:stretch>
            <a:fillRect/>
          </a:stretch>
        </p:blipFill>
        <p:spPr>
          <a:xfrm>
            <a:off x="766750" y="1420425"/>
            <a:ext cx="4184975" cy="2708300"/>
          </a:xfrm>
          <a:prstGeom prst="rect">
            <a:avLst/>
          </a:prstGeom>
          <a:noFill/>
          <a:ln>
            <a:noFill/>
          </a:ln>
        </p:spPr>
      </p:pic>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2"/>
          <p:cNvSpPr txBox="1">
            <a:spLocks noGrp="1"/>
          </p:cNvSpPr>
          <p:nvPr>
            <p:ph type="title"/>
          </p:nvPr>
        </p:nvSpPr>
        <p:spPr>
          <a:xfrm>
            <a:off x="1662000" y="826200"/>
            <a:ext cx="5820000" cy="2917200"/>
          </a:xfrm>
          <a:prstGeom prst="rect">
            <a:avLst/>
          </a:prstGeom>
        </p:spPr>
        <p:txBody>
          <a:bodyPr spcFirstLastPara="1" wrap="square" lIns="91425" tIns="91425" rIns="91425" bIns="91425" anchor="ctr" anchorCtr="0">
            <a:noAutofit/>
          </a:bodyPr>
          <a:lstStyle/>
          <a:p>
            <a:pPr marL="457200" marR="0" lvl="0" indent="-311150" algn="l" rtl="0">
              <a:lnSpc>
                <a:spcPct val="100000"/>
              </a:lnSpc>
              <a:spcBef>
                <a:spcPts val="0"/>
              </a:spcBef>
              <a:spcAft>
                <a:spcPts val="0"/>
              </a:spcAft>
              <a:buSzPts val="1300"/>
              <a:buFont typeface="Arial"/>
              <a:buChar char="●"/>
            </a:pPr>
            <a:r>
              <a:rPr lang="en" sz="1200" b="0">
                <a:latin typeface="Arial"/>
                <a:ea typeface="Arial"/>
                <a:cs typeface="Arial"/>
                <a:sym typeface="Arial"/>
              </a:rPr>
              <a:t>For years, LinkedIn has been at the cutting edge of AI and data, which have become its core differentiating competencies.</a:t>
            </a:r>
            <a:endParaRPr sz="1200" b="0">
              <a:latin typeface="Arial"/>
              <a:ea typeface="Arial"/>
              <a:cs typeface="Arial"/>
              <a:sym typeface="Arial"/>
            </a:endParaRPr>
          </a:p>
          <a:p>
            <a:pPr marL="457200" marR="0" lvl="0" indent="-311150" algn="l" rtl="0">
              <a:lnSpc>
                <a:spcPct val="100000"/>
              </a:lnSpc>
              <a:spcBef>
                <a:spcPts val="0"/>
              </a:spcBef>
              <a:spcAft>
                <a:spcPts val="0"/>
              </a:spcAft>
              <a:buSzPts val="1300"/>
              <a:buFont typeface="Arial"/>
              <a:buChar char="●"/>
            </a:pPr>
            <a:r>
              <a:rPr lang="en" sz="1200" b="0">
                <a:latin typeface="Arial"/>
                <a:ea typeface="Arial"/>
                <a:cs typeface="Arial"/>
                <a:sym typeface="Arial"/>
              </a:rPr>
              <a:t>Data products of LinkedIn include but are not limited to skill endorsement, news feed, and personalized recommendation. With explainable AI system, LinkedIn is helping the sales team to trust AI and identify the best solutions.</a:t>
            </a:r>
            <a:endParaRPr sz="1200" b="0">
              <a:latin typeface="Arial"/>
              <a:ea typeface="Arial"/>
              <a:cs typeface="Arial"/>
              <a:sym typeface="Arial"/>
            </a:endParaRPr>
          </a:p>
          <a:p>
            <a:pPr marL="457200" marR="0" lvl="0" indent="-304800" algn="l" rtl="0">
              <a:lnSpc>
                <a:spcPct val="100000"/>
              </a:lnSpc>
              <a:spcBef>
                <a:spcPts val="0"/>
              </a:spcBef>
              <a:spcAft>
                <a:spcPts val="0"/>
              </a:spcAft>
              <a:buSzPts val="1200"/>
              <a:buFont typeface="Arial"/>
              <a:buChar char="●"/>
            </a:pPr>
            <a:r>
              <a:rPr lang="en" sz="1200" b="0">
                <a:latin typeface="Arial"/>
                <a:ea typeface="Arial"/>
                <a:cs typeface="Arial"/>
                <a:sym typeface="Arial"/>
              </a:rPr>
              <a:t>Bias, stereotypes, and discriminations are deep-rooted problems brought by algorithms. At the same time, LinkedIn seems to care less about the underprivileged employees.</a:t>
            </a:r>
            <a:endParaRPr sz="1200" b="0">
              <a:latin typeface="Arial"/>
              <a:ea typeface="Arial"/>
              <a:cs typeface="Arial"/>
              <a:sym typeface="Arial"/>
            </a:endParaRPr>
          </a:p>
          <a:p>
            <a:pPr marL="457200" marR="0" lvl="0" indent="-304800" algn="l" rtl="0">
              <a:lnSpc>
                <a:spcPct val="100000"/>
              </a:lnSpc>
              <a:spcBef>
                <a:spcPts val="0"/>
              </a:spcBef>
              <a:spcAft>
                <a:spcPts val="0"/>
              </a:spcAft>
              <a:buSzPts val="1200"/>
              <a:buFont typeface="Arial"/>
              <a:buChar char="●"/>
            </a:pPr>
            <a:r>
              <a:rPr lang="en" sz="1200" b="0">
                <a:latin typeface="Arial"/>
                <a:ea typeface="Arial"/>
                <a:cs typeface="Arial"/>
                <a:sym typeface="Arial"/>
              </a:rPr>
              <a:t>From audio/video integration and the AI Academy, we see the growing opportunities for LinkedIn in the next 5 years.</a:t>
            </a:r>
            <a:endParaRPr sz="1200" b="0">
              <a:latin typeface="Arial"/>
              <a:ea typeface="Arial"/>
              <a:cs typeface="Arial"/>
              <a:sym typeface="Arial"/>
            </a:endParaRPr>
          </a:p>
          <a:p>
            <a:pPr marL="457200" marR="0" lvl="0" indent="-304800" algn="l" rtl="0">
              <a:lnSpc>
                <a:spcPct val="100000"/>
              </a:lnSpc>
              <a:spcBef>
                <a:spcPts val="0"/>
              </a:spcBef>
              <a:spcAft>
                <a:spcPts val="0"/>
              </a:spcAft>
              <a:buSzPts val="1200"/>
              <a:buFont typeface="Arial"/>
              <a:buChar char="●"/>
            </a:pPr>
            <a:r>
              <a:rPr lang="en" sz="1200" b="0">
                <a:latin typeface="Arial"/>
                <a:ea typeface="Arial"/>
                <a:cs typeface="Arial"/>
                <a:sym typeface="Arial"/>
              </a:rPr>
              <a:t>Data security, misinformation, political governance, and malicious contents are common threats for tech companies including LinkedIn.</a:t>
            </a:r>
            <a:endParaRPr sz="1200" b="0">
              <a:latin typeface="Arial"/>
              <a:ea typeface="Arial"/>
              <a:cs typeface="Arial"/>
              <a:sym typeface="Arial"/>
            </a:endParaRPr>
          </a:p>
          <a:p>
            <a:pPr marL="457200" marR="0" lvl="0" indent="-304800" algn="l" rtl="0">
              <a:lnSpc>
                <a:spcPct val="100000"/>
              </a:lnSpc>
              <a:spcBef>
                <a:spcPts val="0"/>
              </a:spcBef>
              <a:spcAft>
                <a:spcPts val="0"/>
              </a:spcAft>
              <a:buSzPts val="1200"/>
              <a:buFont typeface="Arial"/>
              <a:buChar char="●"/>
            </a:pPr>
            <a:r>
              <a:rPr lang="en" sz="1200" b="0">
                <a:latin typeface="Arial"/>
                <a:ea typeface="Arial"/>
                <a:cs typeface="Arial"/>
                <a:sym typeface="Arial"/>
              </a:rPr>
              <a:t>We have made two major recommendations for LinkedIn that concerns inclusiveness and tackling bias in AI.</a:t>
            </a:r>
            <a:endParaRPr sz="1200" b="0">
              <a:latin typeface="Arial"/>
              <a:ea typeface="Arial"/>
              <a:cs typeface="Arial"/>
              <a:sym typeface="Arial"/>
            </a:endParaRPr>
          </a:p>
        </p:txBody>
      </p:sp>
      <p:sp>
        <p:nvSpPr>
          <p:cNvPr id="482" name="Google Shape;482;p52"/>
          <p:cNvSpPr txBox="1">
            <a:spLocks noGrp="1"/>
          </p:cNvSpPr>
          <p:nvPr>
            <p:ph type="subTitle" idx="1"/>
          </p:nvPr>
        </p:nvSpPr>
        <p:spPr>
          <a:xfrm>
            <a:off x="1662000" y="3974325"/>
            <a:ext cx="5820000" cy="4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Bebas Neue"/>
                <a:ea typeface="Bebas Neue"/>
                <a:cs typeface="Bebas Neue"/>
                <a:sym typeface="Bebas Neue"/>
              </a:rPr>
              <a:t>Executive   summary</a:t>
            </a:r>
            <a:endParaRPr sz="4500">
              <a:latin typeface="Bebas Neue"/>
              <a:ea typeface="Bebas Neue"/>
              <a:cs typeface="Bebas Neue"/>
              <a:sym typeface="Bebas Neue"/>
            </a:endParaRP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0"/>
          <p:cNvSpPr txBox="1">
            <a:spLocks noGrp="1"/>
          </p:cNvSpPr>
          <p:nvPr>
            <p:ph type="title"/>
          </p:nvPr>
        </p:nvSpPr>
        <p:spPr>
          <a:xfrm>
            <a:off x="5272575" y="3093975"/>
            <a:ext cx="25470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Weaknesses</a:t>
            </a:r>
            <a:endParaRPr/>
          </a:p>
          <a:p>
            <a:pPr marL="0" lvl="0" indent="0" algn="l" rtl="0">
              <a:spcBef>
                <a:spcPts val="0"/>
              </a:spcBef>
              <a:spcAft>
                <a:spcPts val="0"/>
              </a:spcAft>
              <a:buNone/>
            </a:pPr>
            <a:endParaRPr sz="1400" b="0">
              <a:latin typeface="Open Sans"/>
              <a:ea typeface="Open Sans"/>
              <a:cs typeface="Open Sans"/>
              <a:sym typeface="Open Sans"/>
            </a:endParaRPr>
          </a:p>
          <a:p>
            <a:pPr marL="0" lvl="0" indent="0" algn="l" rtl="0">
              <a:spcBef>
                <a:spcPts val="0"/>
              </a:spcBef>
              <a:spcAft>
                <a:spcPts val="0"/>
              </a:spcAft>
              <a:buNone/>
            </a:pPr>
            <a:r>
              <a:rPr lang="en" sz="1400" b="0">
                <a:latin typeface="Open Sans"/>
                <a:ea typeface="Open Sans"/>
                <a:cs typeface="Open Sans"/>
                <a:sym typeface="Open Sans"/>
              </a:rPr>
              <a:t>What problems does LinkedIn face?</a:t>
            </a:r>
            <a:endParaRPr sz="1400" b="0">
              <a:latin typeface="Open Sans"/>
              <a:ea typeface="Open Sans"/>
              <a:cs typeface="Open Sans"/>
              <a:sym typeface="Open Sans"/>
            </a:endParaRPr>
          </a:p>
          <a:p>
            <a:pPr marL="0" lvl="0" indent="0" algn="l" rtl="0">
              <a:spcBef>
                <a:spcPts val="0"/>
              </a:spcBef>
              <a:spcAft>
                <a:spcPts val="0"/>
              </a:spcAft>
              <a:buNone/>
            </a:pPr>
            <a:endParaRPr/>
          </a:p>
        </p:txBody>
      </p:sp>
      <p:sp>
        <p:nvSpPr>
          <p:cNvPr id="690" name="Google Shape;690;p70"/>
          <p:cNvSpPr txBox="1">
            <a:spLocks noGrp="1"/>
          </p:cNvSpPr>
          <p:nvPr>
            <p:ph type="title" idx="2"/>
          </p:nvPr>
        </p:nvSpPr>
        <p:spPr>
          <a:xfrm>
            <a:off x="5368675" y="1113850"/>
            <a:ext cx="1248300" cy="12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4"/>
        <p:cNvGrpSpPr/>
        <p:nvPr/>
      </p:nvGrpSpPr>
      <p:grpSpPr>
        <a:xfrm>
          <a:off x="0" y="0"/>
          <a:ext cx="0" cy="0"/>
          <a:chOff x="0" y="0"/>
          <a:chExt cx="0" cy="0"/>
        </a:xfrm>
      </p:grpSpPr>
      <p:sp>
        <p:nvSpPr>
          <p:cNvPr id="695" name="Google Shape;695;p71"/>
          <p:cNvSpPr txBox="1">
            <a:spLocks noGrp="1"/>
          </p:cNvSpPr>
          <p:nvPr>
            <p:ph type="title"/>
          </p:nvPr>
        </p:nvSpPr>
        <p:spPr>
          <a:xfrm>
            <a:off x="953450" y="787275"/>
            <a:ext cx="7811400" cy="90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2300"/>
              <a:buFont typeface="Arial"/>
              <a:buNone/>
            </a:pPr>
            <a:r>
              <a:rPr lang="en" sz="3000" b="1">
                <a:solidFill>
                  <a:srgbClr val="08388D"/>
                </a:solidFill>
                <a:latin typeface="Bebas Neue"/>
                <a:ea typeface="Bebas Neue"/>
                <a:cs typeface="Bebas Neue"/>
                <a:sym typeface="Bebas Neue"/>
              </a:rPr>
              <a:t>Bias, stereotypes, discrimination in algorithms</a:t>
            </a:r>
            <a:endParaRPr sz="3000" b="1">
              <a:solidFill>
                <a:srgbClr val="08388D"/>
              </a:solidFill>
              <a:latin typeface="Bebas Neue"/>
              <a:ea typeface="Bebas Neue"/>
              <a:cs typeface="Bebas Neue"/>
              <a:sym typeface="Bebas Neue"/>
            </a:endParaRPr>
          </a:p>
        </p:txBody>
      </p:sp>
      <p:sp>
        <p:nvSpPr>
          <p:cNvPr id="696" name="Google Shape;696;p71"/>
          <p:cNvSpPr txBox="1">
            <a:spLocks noGrp="1"/>
          </p:cNvSpPr>
          <p:nvPr>
            <p:ph type="body" idx="1"/>
          </p:nvPr>
        </p:nvSpPr>
        <p:spPr>
          <a:xfrm>
            <a:off x="953450" y="1838750"/>
            <a:ext cx="4283100" cy="192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8388D"/>
              </a:buClr>
              <a:buSzPts val="1400"/>
              <a:buFont typeface="Open Sans"/>
              <a:buNone/>
            </a:pPr>
            <a:r>
              <a:rPr lang="en" sz="1500">
                <a:solidFill>
                  <a:srgbClr val="08388D"/>
                </a:solidFill>
                <a:latin typeface="Arial"/>
                <a:ea typeface="Arial"/>
                <a:cs typeface="Arial"/>
                <a:sym typeface="Arial"/>
              </a:rPr>
              <a:t>You are defined by algorithms:</a:t>
            </a:r>
            <a:endParaRPr sz="1500">
              <a:solidFill>
                <a:srgbClr val="08388D"/>
              </a:solidFill>
              <a:latin typeface="Arial"/>
              <a:ea typeface="Arial"/>
              <a:cs typeface="Arial"/>
              <a:sym typeface="Arial"/>
            </a:endParaRPr>
          </a:p>
          <a:p>
            <a:pPr marL="0" lvl="0" indent="0" algn="l" rtl="0">
              <a:lnSpc>
                <a:spcPct val="90000"/>
              </a:lnSpc>
              <a:spcBef>
                <a:spcPts val="0"/>
              </a:spcBef>
              <a:spcAft>
                <a:spcPts val="0"/>
              </a:spcAft>
              <a:buClr>
                <a:schemeClr val="hlink"/>
              </a:buClr>
              <a:buSzPts val="800"/>
              <a:buNone/>
            </a:pPr>
            <a:endParaRPr sz="1500">
              <a:solidFill>
                <a:srgbClr val="08388D"/>
              </a:solidFill>
              <a:latin typeface="Arial"/>
              <a:ea typeface="Arial"/>
              <a:cs typeface="Arial"/>
              <a:sym typeface="Arial"/>
            </a:endParaRPr>
          </a:p>
          <a:p>
            <a:pPr marL="457200" lvl="0" indent="-349250" algn="l" rtl="0">
              <a:lnSpc>
                <a:spcPct val="90000"/>
              </a:lnSpc>
              <a:spcBef>
                <a:spcPts val="0"/>
              </a:spcBef>
              <a:spcAft>
                <a:spcPts val="0"/>
              </a:spcAft>
              <a:buClr>
                <a:schemeClr val="dk1"/>
              </a:buClr>
              <a:buSzPts val="1500"/>
              <a:buChar char="●"/>
            </a:pPr>
            <a:r>
              <a:rPr lang="en" sz="1500">
                <a:solidFill>
                  <a:srgbClr val="08388D"/>
                </a:solidFill>
                <a:latin typeface="Arial"/>
                <a:ea typeface="Arial"/>
                <a:cs typeface="Arial"/>
                <a:sym typeface="Arial"/>
              </a:rPr>
              <a:t>Qualifications</a:t>
            </a:r>
            <a:endParaRPr sz="1500">
              <a:solidFill>
                <a:srgbClr val="08388D"/>
              </a:solidFill>
              <a:latin typeface="Arial"/>
              <a:ea typeface="Arial"/>
              <a:cs typeface="Arial"/>
              <a:sym typeface="Arial"/>
            </a:endParaRPr>
          </a:p>
          <a:p>
            <a:pPr marL="457200" lvl="0" indent="-349250" algn="l" rtl="0">
              <a:lnSpc>
                <a:spcPct val="90000"/>
              </a:lnSpc>
              <a:spcBef>
                <a:spcPts val="0"/>
              </a:spcBef>
              <a:spcAft>
                <a:spcPts val="0"/>
              </a:spcAft>
              <a:buClr>
                <a:schemeClr val="dk1"/>
              </a:buClr>
              <a:buSzPts val="1500"/>
              <a:buChar char="●"/>
            </a:pPr>
            <a:r>
              <a:rPr lang="en" sz="1500">
                <a:solidFill>
                  <a:srgbClr val="08388D"/>
                </a:solidFill>
                <a:latin typeface="Arial"/>
                <a:ea typeface="Arial"/>
                <a:cs typeface="Arial"/>
                <a:sym typeface="Arial"/>
              </a:rPr>
              <a:t>Skills</a:t>
            </a:r>
            <a:endParaRPr sz="1500">
              <a:solidFill>
                <a:srgbClr val="08388D"/>
              </a:solidFill>
              <a:latin typeface="Arial"/>
              <a:ea typeface="Arial"/>
              <a:cs typeface="Arial"/>
              <a:sym typeface="Arial"/>
            </a:endParaRPr>
          </a:p>
          <a:p>
            <a:pPr marL="457200" lvl="0" indent="-349250" algn="l" rtl="0">
              <a:lnSpc>
                <a:spcPct val="90000"/>
              </a:lnSpc>
              <a:spcBef>
                <a:spcPts val="0"/>
              </a:spcBef>
              <a:spcAft>
                <a:spcPts val="0"/>
              </a:spcAft>
              <a:buClr>
                <a:schemeClr val="dk1"/>
              </a:buClr>
              <a:buSzPts val="1500"/>
              <a:buChar char="●"/>
            </a:pPr>
            <a:r>
              <a:rPr lang="en" sz="1500">
                <a:solidFill>
                  <a:srgbClr val="08388D"/>
                </a:solidFill>
                <a:latin typeface="Arial"/>
                <a:ea typeface="Arial"/>
                <a:cs typeface="Arial"/>
                <a:sym typeface="Arial"/>
              </a:rPr>
              <a:t>Experiences</a:t>
            </a:r>
            <a:endParaRPr sz="1500">
              <a:solidFill>
                <a:srgbClr val="08388D"/>
              </a:solidFill>
              <a:latin typeface="Arial"/>
              <a:ea typeface="Arial"/>
              <a:cs typeface="Arial"/>
              <a:sym typeface="Arial"/>
            </a:endParaRPr>
          </a:p>
          <a:p>
            <a:pPr marL="457200" lvl="0" indent="-254000" algn="l" rtl="0">
              <a:lnSpc>
                <a:spcPct val="90000"/>
              </a:lnSpc>
              <a:spcBef>
                <a:spcPts val="0"/>
              </a:spcBef>
              <a:spcAft>
                <a:spcPts val="0"/>
              </a:spcAft>
              <a:buClr>
                <a:schemeClr val="dk1"/>
              </a:buClr>
              <a:buSzPts val="1100"/>
              <a:buNone/>
            </a:pPr>
            <a:endParaRPr>
              <a:solidFill>
                <a:srgbClr val="08388D"/>
              </a:solidFill>
              <a:latin typeface="Arial"/>
              <a:ea typeface="Arial"/>
              <a:cs typeface="Arial"/>
              <a:sym typeface="Arial"/>
            </a:endParaRPr>
          </a:p>
          <a:p>
            <a:pPr marL="139700" lvl="0" indent="0" algn="l" rtl="0">
              <a:lnSpc>
                <a:spcPct val="90000"/>
              </a:lnSpc>
              <a:spcBef>
                <a:spcPts val="0"/>
              </a:spcBef>
              <a:spcAft>
                <a:spcPts val="0"/>
              </a:spcAft>
              <a:buClr>
                <a:schemeClr val="dk1"/>
              </a:buClr>
              <a:buSzPts val="1100"/>
              <a:buNone/>
            </a:pPr>
            <a:r>
              <a:rPr lang="en" sz="1500">
                <a:solidFill>
                  <a:srgbClr val="08388D"/>
                </a:solidFill>
                <a:latin typeface="Arial"/>
                <a:ea typeface="Arial"/>
                <a:cs typeface="Arial"/>
                <a:sym typeface="Arial"/>
              </a:rPr>
              <a:t>Algorithms are all about</a:t>
            </a:r>
            <a:r>
              <a:rPr lang="en">
                <a:solidFill>
                  <a:srgbClr val="08388D"/>
                </a:solidFill>
                <a:latin typeface="Arial"/>
                <a:ea typeface="Arial"/>
                <a:cs typeface="Arial"/>
                <a:sym typeface="Arial"/>
              </a:rPr>
              <a:t> </a:t>
            </a:r>
            <a:r>
              <a:rPr lang="en" sz="2400" b="1">
                <a:solidFill>
                  <a:srgbClr val="08388D"/>
                </a:solidFill>
                <a:latin typeface="Arial"/>
                <a:ea typeface="Arial"/>
                <a:cs typeface="Arial"/>
                <a:sym typeface="Arial"/>
              </a:rPr>
              <a:t>optimization</a:t>
            </a:r>
            <a:r>
              <a:rPr lang="en">
                <a:solidFill>
                  <a:srgbClr val="08388D"/>
                </a:solidFill>
                <a:latin typeface="Arial"/>
                <a:ea typeface="Arial"/>
                <a:cs typeface="Arial"/>
                <a:sym typeface="Arial"/>
              </a:rPr>
              <a:t>. </a:t>
            </a:r>
            <a:endParaRPr>
              <a:solidFill>
                <a:srgbClr val="08388D"/>
              </a:solidFill>
              <a:latin typeface="Arial"/>
              <a:ea typeface="Arial"/>
              <a:cs typeface="Arial"/>
              <a:sym typeface="Arial"/>
            </a:endParaRPr>
          </a:p>
          <a:p>
            <a:pPr marL="139700" lvl="0" indent="0" algn="l" rtl="0">
              <a:lnSpc>
                <a:spcPct val="90000"/>
              </a:lnSpc>
              <a:spcBef>
                <a:spcPts val="0"/>
              </a:spcBef>
              <a:spcAft>
                <a:spcPts val="0"/>
              </a:spcAft>
              <a:buClr>
                <a:schemeClr val="dk1"/>
              </a:buClr>
              <a:buSzPts val="1100"/>
              <a:buNone/>
            </a:pPr>
            <a:r>
              <a:rPr lang="en" sz="1500">
                <a:solidFill>
                  <a:srgbClr val="08388D"/>
                </a:solidFill>
                <a:latin typeface="Arial"/>
                <a:ea typeface="Arial"/>
                <a:cs typeface="Arial"/>
                <a:sym typeface="Arial"/>
              </a:rPr>
              <a:t>What problems can this bring about?</a:t>
            </a:r>
            <a:endParaRPr sz="1500">
              <a:solidFill>
                <a:srgbClr val="08388D"/>
              </a:solidFill>
              <a:latin typeface="Arial"/>
              <a:ea typeface="Arial"/>
              <a:cs typeface="Arial"/>
              <a:sym typeface="Arial"/>
            </a:endParaRPr>
          </a:p>
        </p:txBody>
      </p:sp>
      <p:pic>
        <p:nvPicPr>
          <p:cNvPr id="697" name="Google Shape;697;p71"/>
          <p:cNvPicPr preferRelativeResize="0"/>
          <p:nvPr/>
        </p:nvPicPr>
        <p:blipFill rotWithShape="1">
          <a:blip r:embed="rId4">
            <a:alphaModFix/>
          </a:blip>
          <a:srcRect/>
          <a:stretch/>
        </p:blipFill>
        <p:spPr>
          <a:xfrm>
            <a:off x="5221675" y="1750075"/>
            <a:ext cx="3197327" cy="2260599"/>
          </a:xfrm>
          <a:prstGeom prst="rect">
            <a:avLst/>
          </a:prstGeom>
          <a:noFill/>
          <a:ln>
            <a:noFill/>
          </a:ln>
        </p:spPr>
      </p:pic>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2"/>
          <p:cNvSpPr txBox="1">
            <a:spLocks noGrp="1"/>
          </p:cNvSpPr>
          <p:nvPr>
            <p:ph type="title"/>
          </p:nvPr>
        </p:nvSpPr>
        <p:spPr>
          <a:xfrm>
            <a:off x="1010125" y="727575"/>
            <a:ext cx="46341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2300"/>
              <a:buFont typeface="Arial"/>
              <a:buNone/>
            </a:pPr>
            <a:r>
              <a:rPr lang="en" sz="3000" b="1">
                <a:solidFill>
                  <a:srgbClr val="08388D"/>
                </a:solidFill>
                <a:latin typeface="Bebas Neue"/>
                <a:ea typeface="Bebas Neue"/>
                <a:cs typeface="Bebas Neue"/>
                <a:sym typeface="Bebas Neue"/>
              </a:rPr>
              <a:t>Bias in artificial intelligence</a:t>
            </a:r>
            <a:endParaRPr sz="3000" b="1">
              <a:solidFill>
                <a:srgbClr val="08388D"/>
              </a:solidFill>
              <a:latin typeface="Bebas Neue"/>
              <a:ea typeface="Bebas Neue"/>
              <a:cs typeface="Bebas Neue"/>
              <a:sym typeface="Bebas Neue"/>
            </a:endParaRPr>
          </a:p>
        </p:txBody>
      </p:sp>
      <p:sp>
        <p:nvSpPr>
          <p:cNvPr id="703" name="Google Shape;703;p72"/>
          <p:cNvSpPr txBox="1">
            <a:spLocks noGrp="1"/>
          </p:cNvSpPr>
          <p:nvPr>
            <p:ph type="body" idx="1"/>
          </p:nvPr>
        </p:nvSpPr>
        <p:spPr>
          <a:xfrm>
            <a:off x="1010125" y="2147050"/>
            <a:ext cx="2842200" cy="19782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Clr>
                <a:schemeClr val="dk1"/>
              </a:buClr>
              <a:buSzPts val="1100"/>
              <a:buNone/>
            </a:pPr>
            <a:endParaRPr sz="1700"/>
          </a:p>
          <a:p>
            <a:pPr marL="0" lvl="0" indent="0" algn="just" rtl="0">
              <a:lnSpc>
                <a:spcPct val="90000"/>
              </a:lnSpc>
              <a:spcBef>
                <a:spcPts val="0"/>
              </a:spcBef>
              <a:spcAft>
                <a:spcPts val="0"/>
              </a:spcAft>
              <a:buClr>
                <a:schemeClr val="dk1"/>
              </a:buClr>
              <a:buSzPts val="1100"/>
              <a:buNone/>
            </a:pPr>
            <a:endParaRPr sz="1700"/>
          </a:p>
        </p:txBody>
      </p:sp>
      <p:pic>
        <p:nvPicPr>
          <p:cNvPr id="704" name="Google Shape;704;p72"/>
          <p:cNvPicPr preferRelativeResize="0"/>
          <p:nvPr/>
        </p:nvPicPr>
        <p:blipFill rotWithShape="1">
          <a:blip r:embed="rId3">
            <a:alphaModFix/>
          </a:blip>
          <a:srcRect/>
          <a:stretch/>
        </p:blipFill>
        <p:spPr>
          <a:xfrm>
            <a:off x="1062600" y="1457750"/>
            <a:ext cx="4423951" cy="2905351"/>
          </a:xfrm>
          <a:prstGeom prst="rect">
            <a:avLst/>
          </a:prstGeom>
          <a:noFill/>
          <a:ln>
            <a:noFill/>
          </a:ln>
        </p:spPr>
      </p:pic>
      <p:sp>
        <p:nvSpPr>
          <p:cNvPr id="705" name="Google Shape;705;p72"/>
          <p:cNvSpPr txBox="1"/>
          <p:nvPr/>
        </p:nvSpPr>
        <p:spPr>
          <a:xfrm>
            <a:off x="6224675" y="1773975"/>
            <a:ext cx="2067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06" name="Google Shape;706;p72"/>
          <p:cNvSpPr txBox="1"/>
          <p:nvPr/>
        </p:nvSpPr>
        <p:spPr>
          <a:xfrm>
            <a:off x="5759050" y="1710113"/>
            <a:ext cx="2550900" cy="240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8388D"/>
                </a:solidFill>
                <a:latin typeface="Arial"/>
                <a:ea typeface="Arial"/>
                <a:cs typeface="Arial"/>
                <a:sym typeface="Arial"/>
              </a:rPr>
              <a:t>AI looks for patterns, statistical data and trends. This can lead to bias when pervasive societal and cultural inequality impact that data.</a:t>
            </a:r>
            <a:endParaRPr sz="1400" b="0" i="0" u="none" strike="noStrike" cap="none">
              <a:solidFill>
                <a:srgbClr val="08388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8388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8388D"/>
                </a:solidFill>
                <a:latin typeface="Arial"/>
                <a:ea typeface="Arial"/>
                <a:cs typeface="Arial"/>
                <a:sym typeface="Arial"/>
              </a:rPr>
              <a:t>Case: recommendation systems</a:t>
            </a:r>
            <a:endParaRPr sz="1400" b="0" i="0" u="none" strike="noStrike" cap="none">
              <a:solidFill>
                <a:srgbClr val="08388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73"/>
          <p:cNvPicPr preferRelativeResize="0"/>
          <p:nvPr/>
        </p:nvPicPr>
        <p:blipFill rotWithShape="1">
          <a:blip r:embed="rId3">
            <a:alphaModFix/>
          </a:blip>
          <a:srcRect/>
          <a:stretch/>
        </p:blipFill>
        <p:spPr>
          <a:xfrm>
            <a:off x="1857793" y="362988"/>
            <a:ext cx="5141339" cy="4417520"/>
          </a:xfrm>
          <a:prstGeom prst="rect">
            <a:avLst/>
          </a:prstGeom>
          <a:noFill/>
          <a:ln>
            <a:noFill/>
          </a:ln>
        </p:spPr>
      </p:pic>
      <p:pic>
        <p:nvPicPr>
          <p:cNvPr id="712" name="Google Shape;712;p73" descr="A picture containing sky, traffic, light&#10;&#10;Description automatically generated"/>
          <p:cNvPicPr preferRelativeResize="0"/>
          <p:nvPr/>
        </p:nvPicPr>
        <p:blipFill rotWithShape="1">
          <a:blip r:embed="rId4">
            <a:alphaModFix/>
          </a:blip>
          <a:srcRect l="-2090" t="-3200" r="2090" b="3199"/>
          <a:stretch/>
        </p:blipFill>
        <p:spPr>
          <a:xfrm>
            <a:off x="610528" y="362996"/>
            <a:ext cx="7772400" cy="4138803"/>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1"/>
                                        </p:tgtEl>
                                        <p:attrNameLst>
                                          <p:attrName>style.visibility</p:attrName>
                                        </p:attrNameLst>
                                      </p:cBhvr>
                                      <p:to>
                                        <p:strVal val="visible"/>
                                      </p:to>
                                    </p:set>
                                    <p:anim calcmode="lin" valueType="num">
                                      <p:cBhvr additive="base">
                                        <p:cTn id="7" dur="500"/>
                                        <p:tgtEl>
                                          <p:spTgt spid="7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7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12"/>
                                        </p:tgtEl>
                                        <p:attrNameLst>
                                          <p:attrName>style.visibility</p:attrName>
                                        </p:attrNameLst>
                                      </p:cBhvr>
                                      <p:to>
                                        <p:strVal val="visible"/>
                                      </p:to>
                                    </p:set>
                                    <p:animEffect transition="in" filter="fade">
                                      <p:cBhvr>
                                        <p:cTn id="16" dur="500"/>
                                        <p:tgtEl>
                                          <p:spTgt spid="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4"/>
          <p:cNvSpPr txBox="1">
            <a:spLocks noGrp="1"/>
          </p:cNvSpPr>
          <p:nvPr>
            <p:ph type="title"/>
          </p:nvPr>
        </p:nvSpPr>
        <p:spPr>
          <a:xfrm>
            <a:off x="877250" y="673625"/>
            <a:ext cx="6304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8388D"/>
              </a:buClr>
              <a:buSzPts val="2300"/>
              <a:buFont typeface="Calibri"/>
              <a:buNone/>
            </a:pPr>
            <a:r>
              <a:rPr lang="en" b="1">
                <a:solidFill>
                  <a:srgbClr val="08388D"/>
                </a:solidFill>
                <a:latin typeface="Bebas Neue"/>
                <a:ea typeface="Bebas Neue"/>
                <a:cs typeface="Bebas Neue"/>
                <a:sym typeface="Bebas Neue"/>
              </a:rPr>
              <a:t>Labor Gap </a:t>
            </a:r>
            <a:endParaRPr b="1">
              <a:solidFill>
                <a:srgbClr val="08388D"/>
              </a:solidFill>
              <a:latin typeface="Bebas Neue"/>
              <a:ea typeface="Bebas Neue"/>
              <a:cs typeface="Bebas Neue"/>
              <a:sym typeface="Bebas Neue"/>
            </a:endParaRPr>
          </a:p>
        </p:txBody>
      </p:sp>
      <p:pic>
        <p:nvPicPr>
          <p:cNvPr id="718" name="Google Shape;718;p74" descr="Chart, bar chart&#10;&#10;Description automatically generated"/>
          <p:cNvPicPr preferRelativeResize="0"/>
          <p:nvPr/>
        </p:nvPicPr>
        <p:blipFill rotWithShape="1">
          <a:blip r:embed="rId3">
            <a:alphaModFix/>
          </a:blip>
          <a:srcRect/>
          <a:stretch/>
        </p:blipFill>
        <p:spPr>
          <a:xfrm>
            <a:off x="669861" y="1275286"/>
            <a:ext cx="3680406" cy="3073139"/>
          </a:xfrm>
          <a:prstGeom prst="rect">
            <a:avLst/>
          </a:prstGeom>
          <a:noFill/>
          <a:ln>
            <a:noFill/>
          </a:ln>
        </p:spPr>
      </p:pic>
      <p:pic>
        <p:nvPicPr>
          <p:cNvPr id="719" name="Google Shape;719;p74" descr="Chart, bar chart&#10;&#10;Description automatically generated"/>
          <p:cNvPicPr preferRelativeResize="0"/>
          <p:nvPr/>
        </p:nvPicPr>
        <p:blipFill rotWithShape="1">
          <a:blip r:embed="rId4">
            <a:alphaModFix/>
          </a:blip>
          <a:srcRect/>
          <a:stretch/>
        </p:blipFill>
        <p:spPr>
          <a:xfrm>
            <a:off x="4606893" y="1275285"/>
            <a:ext cx="3702578" cy="3073140"/>
          </a:xfrm>
          <a:prstGeom prst="rect">
            <a:avLst/>
          </a:prstGeom>
          <a:noFill/>
          <a:ln>
            <a:noFill/>
          </a:ln>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5"/>
          <p:cNvSpPr txBox="1">
            <a:spLocks noGrp="1"/>
          </p:cNvSpPr>
          <p:nvPr>
            <p:ph type="title"/>
          </p:nvPr>
        </p:nvSpPr>
        <p:spPr>
          <a:xfrm>
            <a:off x="877250" y="673625"/>
            <a:ext cx="6304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8388D"/>
              </a:buClr>
              <a:buSzPts val="2300"/>
              <a:buFont typeface="Calibri"/>
              <a:buNone/>
            </a:pPr>
            <a:endParaRPr b="1">
              <a:solidFill>
                <a:srgbClr val="08388D"/>
              </a:solidFill>
            </a:endParaRPr>
          </a:p>
        </p:txBody>
      </p:sp>
      <p:pic>
        <p:nvPicPr>
          <p:cNvPr id="725" name="Google Shape;725;p75"/>
          <p:cNvPicPr preferRelativeResize="0"/>
          <p:nvPr/>
        </p:nvPicPr>
        <p:blipFill rotWithShape="1">
          <a:blip r:embed="rId3">
            <a:alphaModFix/>
          </a:blip>
          <a:srcRect/>
          <a:stretch/>
        </p:blipFill>
        <p:spPr>
          <a:xfrm>
            <a:off x="826500" y="483075"/>
            <a:ext cx="7426952" cy="4173576"/>
          </a:xfrm>
          <a:prstGeom prst="rect">
            <a:avLst/>
          </a:prstGeom>
          <a:noFill/>
          <a:ln>
            <a:noFill/>
          </a:ln>
        </p:spPr>
      </p:pic>
      <p:sp>
        <p:nvSpPr>
          <p:cNvPr id="726" name="Google Shape;726;p75"/>
          <p:cNvSpPr txBox="1"/>
          <p:nvPr/>
        </p:nvSpPr>
        <p:spPr>
          <a:xfrm>
            <a:off x="961052" y="1027122"/>
            <a:ext cx="72218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1" i="0" u="none" strike="noStrike" cap="none">
              <a:solidFill>
                <a:schemeClr val="dk2"/>
              </a:solidFill>
              <a:latin typeface="Arial"/>
              <a:ea typeface="Arial"/>
              <a:cs typeface="Arial"/>
              <a:sym typeface="Arial"/>
            </a:endParaRP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76"/>
          <p:cNvSpPr txBox="1">
            <a:spLocks noGrp="1"/>
          </p:cNvSpPr>
          <p:nvPr>
            <p:ph type="title"/>
          </p:nvPr>
        </p:nvSpPr>
        <p:spPr>
          <a:xfrm>
            <a:off x="953450" y="1382975"/>
            <a:ext cx="7412700" cy="558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2300"/>
              <a:buFont typeface="Calibri"/>
              <a:buNone/>
            </a:pPr>
            <a:r>
              <a:rPr lang="en" b="1">
                <a:solidFill>
                  <a:srgbClr val="08388D"/>
                </a:solidFill>
                <a:latin typeface="Bebas Neue"/>
                <a:ea typeface="Bebas Neue"/>
                <a:cs typeface="Bebas Neue"/>
                <a:sym typeface="Bebas Neue"/>
              </a:rPr>
              <a:t>Social Responsibility: Is LinkedIn helpful for the less privileged?</a:t>
            </a:r>
            <a:endParaRPr b="1">
              <a:solidFill>
                <a:srgbClr val="08388D"/>
              </a:solidFill>
              <a:latin typeface="Bebas Neue"/>
              <a:ea typeface="Bebas Neue"/>
              <a:cs typeface="Bebas Neue"/>
              <a:sym typeface="Bebas Neue"/>
            </a:endParaRPr>
          </a:p>
          <a:p>
            <a:pPr marL="0" lvl="0" indent="0" algn="l" rtl="0">
              <a:lnSpc>
                <a:spcPct val="90000"/>
              </a:lnSpc>
              <a:spcBef>
                <a:spcPts val="0"/>
              </a:spcBef>
              <a:spcAft>
                <a:spcPts val="0"/>
              </a:spcAft>
              <a:buClr>
                <a:schemeClr val="dk1"/>
              </a:buClr>
              <a:buSzPts val="2300"/>
              <a:buFont typeface="Calibri"/>
              <a:buNone/>
            </a:pPr>
            <a:endParaRPr>
              <a:solidFill>
                <a:srgbClr val="08388D"/>
              </a:solidFill>
            </a:endParaRPr>
          </a:p>
        </p:txBody>
      </p:sp>
      <p:sp>
        <p:nvSpPr>
          <p:cNvPr id="732" name="Google Shape;732;p76"/>
          <p:cNvSpPr txBox="1">
            <a:spLocks noGrp="1"/>
          </p:cNvSpPr>
          <p:nvPr>
            <p:ph type="body" idx="1"/>
          </p:nvPr>
        </p:nvSpPr>
        <p:spPr>
          <a:xfrm>
            <a:off x="953450" y="2181562"/>
            <a:ext cx="4566300" cy="2152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hlink"/>
              </a:buClr>
              <a:buSzPts val="800"/>
              <a:buNone/>
            </a:pPr>
            <a:r>
              <a:rPr lang="en" sz="1800">
                <a:solidFill>
                  <a:srgbClr val="08388D"/>
                </a:solidFill>
                <a:latin typeface="Arial"/>
                <a:ea typeface="Arial"/>
                <a:cs typeface="Arial"/>
                <a:sym typeface="Arial"/>
              </a:rPr>
              <a:t>  A possible active LinkedIn member:</a:t>
            </a:r>
            <a:endParaRPr sz="1800">
              <a:solidFill>
                <a:srgbClr val="08388D"/>
              </a:solidFill>
              <a:latin typeface="Arial"/>
              <a:ea typeface="Arial"/>
              <a:cs typeface="Arial"/>
              <a:sym typeface="Arial"/>
            </a:endParaRPr>
          </a:p>
          <a:p>
            <a:pPr marL="0" lvl="0" indent="0" algn="l" rtl="0">
              <a:lnSpc>
                <a:spcPct val="90000"/>
              </a:lnSpc>
              <a:spcBef>
                <a:spcPts val="0"/>
              </a:spcBef>
              <a:spcAft>
                <a:spcPts val="0"/>
              </a:spcAft>
              <a:buClr>
                <a:schemeClr val="hlink"/>
              </a:buClr>
              <a:buSzPts val="800"/>
              <a:buNone/>
            </a:pPr>
            <a:endParaRPr sz="1700">
              <a:solidFill>
                <a:srgbClr val="08388D"/>
              </a:solidFill>
              <a:latin typeface="Arial"/>
              <a:ea typeface="Arial"/>
              <a:cs typeface="Arial"/>
              <a:sym typeface="Arial"/>
            </a:endParaRPr>
          </a:p>
          <a:p>
            <a:pPr marL="457200" lvl="0" indent="-330200" algn="l" rtl="0">
              <a:lnSpc>
                <a:spcPct val="100000"/>
              </a:lnSpc>
              <a:spcBef>
                <a:spcPts val="0"/>
              </a:spcBef>
              <a:spcAft>
                <a:spcPts val="0"/>
              </a:spcAft>
              <a:buClr>
                <a:schemeClr val="dk1"/>
              </a:buClr>
              <a:buSzPts val="1200"/>
              <a:buChar char="●"/>
            </a:pPr>
            <a:r>
              <a:rPr lang="en" sz="1600">
                <a:solidFill>
                  <a:srgbClr val="08388D"/>
                </a:solidFill>
                <a:latin typeface="Arial"/>
                <a:ea typeface="Arial"/>
                <a:cs typeface="Arial"/>
                <a:sym typeface="Arial"/>
              </a:rPr>
              <a:t>Advanced Degrees</a:t>
            </a:r>
            <a:endParaRPr sz="1600">
              <a:solidFill>
                <a:srgbClr val="08388D"/>
              </a:solidFill>
              <a:latin typeface="Arial"/>
              <a:ea typeface="Arial"/>
              <a:cs typeface="Arial"/>
              <a:sym typeface="Arial"/>
            </a:endParaRPr>
          </a:p>
          <a:p>
            <a:pPr marL="457200" lvl="0" indent="-330200" algn="l" rtl="0">
              <a:lnSpc>
                <a:spcPct val="100000"/>
              </a:lnSpc>
              <a:spcBef>
                <a:spcPts val="0"/>
              </a:spcBef>
              <a:spcAft>
                <a:spcPts val="0"/>
              </a:spcAft>
              <a:buClr>
                <a:schemeClr val="dk1"/>
              </a:buClr>
              <a:buSzPts val="1200"/>
              <a:buChar char="●"/>
            </a:pPr>
            <a:r>
              <a:rPr lang="en" sz="1600">
                <a:solidFill>
                  <a:srgbClr val="08388D"/>
                </a:solidFill>
                <a:latin typeface="Arial"/>
                <a:ea typeface="Arial"/>
                <a:cs typeface="Arial"/>
                <a:sym typeface="Arial"/>
              </a:rPr>
              <a:t>Developed Countries</a:t>
            </a:r>
            <a:endParaRPr sz="1600">
              <a:solidFill>
                <a:srgbClr val="08388D"/>
              </a:solidFill>
              <a:latin typeface="Arial"/>
              <a:ea typeface="Arial"/>
              <a:cs typeface="Arial"/>
              <a:sym typeface="Arial"/>
            </a:endParaRPr>
          </a:p>
          <a:p>
            <a:pPr marL="457200" lvl="0" indent="-330200" algn="l" rtl="0">
              <a:lnSpc>
                <a:spcPct val="100000"/>
              </a:lnSpc>
              <a:spcBef>
                <a:spcPts val="0"/>
              </a:spcBef>
              <a:spcAft>
                <a:spcPts val="0"/>
              </a:spcAft>
              <a:buClr>
                <a:schemeClr val="dk1"/>
              </a:buClr>
              <a:buSzPts val="1200"/>
              <a:buChar char="●"/>
            </a:pPr>
            <a:r>
              <a:rPr lang="en" sz="1600">
                <a:solidFill>
                  <a:srgbClr val="08388D"/>
                </a:solidFill>
                <a:latin typeface="Arial"/>
                <a:ea typeface="Arial"/>
                <a:cs typeface="Arial"/>
                <a:sym typeface="Arial"/>
              </a:rPr>
              <a:t>Middle-Class Families</a:t>
            </a:r>
            <a:endParaRPr sz="1600">
              <a:solidFill>
                <a:srgbClr val="08388D"/>
              </a:solidFill>
              <a:latin typeface="Arial"/>
              <a:ea typeface="Arial"/>
              <a:cs typeface="Arial"/>
              <a:sym typeface="Arial"/>
            </a:endParaRPr>
          </a:p>
          <a:p>
            <a:pPr marL="0" lvl="0" indent="0" algn="l" rtl="0">
              <a:lnSpc>
                <a:spcPct val="100000"/>
              </a:lnSpc>
              <a:spcBef>
                <a:spcPts val="0"/>
              </a:spcBef>
              <a:spcAft>
                <a:spcPts val="0"/>
              </a:spcAft>
              <a:buNone/>
            </a:pPr>
            <a:endParaRPr sz="1600">
              <a:solidFill>
                <a:srgbClr val="08388D"/>
              </a:solidFill>
              <a:latin typeface="Arial"/>
              <a:ea typeface="Arial"/>
              <a:cs typeface="Arial"/>
              <a:sym typeface="Arial"/>
            </a:endParaRPr>
          </a:p>
          <a:p>
            <a:pPr marL="0" lvl="0" indent="0" algn="l" rtl="0">
              <a:lnSpc>
                <a:spcPct val="100000"/>
              </a:lnSpc>
              <a:spcBef>
                <a:spcPts val="0"/>
              </a:spcBef>
              <a:spcAft>
                <a:spcPts val="0"/>
              </a:spcAft>
              <a:buNone/>
            </a:pPr>
            <a:r>
              <a:rPr lang="en" sz="1600">
                <a:solidFill>
                  <a:srgbClr val="08388D"/>
                </a:solidFill>
                <a:latin typeface="Arial"/>
                <a:ea typeface="Arial"/>
                <a:cs typeface="Arial"/>
                <a:sym typeface="Arial"/>
              </a:rPr>
              <a:t>  Business impact？</a:t>
            </a:r>
            <a:endParaRPr sz="1600">
              <a:solidFill>
                <a:srgbClr val="08388D"/>
              </a:solidFill>
              <a:latin typeface="Arial"/>
              <a:ea typeface="Arial"/>
              <a:cs typeface="Arial"/>
              <a:sym typeface="Arial"/>
            </a:endParaRPr>
          </a:p>
          <a:p>
            <a:pPr marL="0" lvl="0" indent="0" algn="l" rtl="0">
              <a:lnSpc>
                <a:spcPct val="150000"/>
              </a:lnSpc>
              <a:spcBef>
                <a:spcPts val="0"/>
              </a:spcBef>
              <a:spcAft>
                <a:spcPts val="0"/>
              </a:spcAft>
              <a:buSzPts val="1100"/>
              <a:buNone/>
            </a:pPr>
            <a:endParaRPr sz="1600">
              <a:latin typeface="Arial"/>
              <a:ea typeface="Arial"/>
              <a:cs typeface="Arial"/>
              <a:sym typeface="Arial"/>
            </a:endParaRPr>
          </a:p>
          <a:p>
            <a:pPr marL="457200" lvl="0" indent="-254000" algn="l" rtl="0">
              <a:lnSpc>
                <a:spcPct val="90000"/>
              </a:lnSpc>
              <a:spcBef>
                <a:spcPts val="0"/>
              </a:spcBef>
              <a:spcAft>
                <a:spcPts val="0"/>
              </a:spcAft>
              <a:buClr>
                <a:schemeClr val="dk1"/>
              </a:buClr>
              <a:buSzPts val="1100"/>
              <a:buNone/>
            </a:pPr>
            <a:endParaRPr sz="3200" b="1">
              <a:solidFill>
                <a:srgbClr val="08388D"/>
              </a:solidFill>
              <a:latin typeface="Arial"/>
              <a:ea typeface="Arial"/>
              <a:cs typeface="Arial"/>
              <a:sym typeface="Arial"/>
            </a:endParaRPr>
          </a:p>
        </p:txBody>
      </p:sp>
      <p:pic>
        <p:nvPicPr>
          <p:cNvPr id="733" name="Google Shape;733;p76"/>
          <p:cNvPicPr preferRelativeResize="0"/>
          <p:nvPr/>
        </p:nvPicPr>
        <p:blipFill rotWithShape="1">
          <a:blip r:embed="rId3">
            <a:alphaModFix/>
          </a:blip>
          <a:srcRect/>
          <a:stretch/>
        </p:blipFill>
        <p:spPr>
          <a:xfrm>
            <a:off x="5172425" y="2128100"/>
            <a:ext cx="3083525" cy="2259125"/>
          </a:xfrm>
          <a:prstGeom prst="rect">
            <a:avLst/>
          </a:prstGeom>
          <a:noFill/>
          <a:ln>
            <a:noFill/>
          </a:ln>
        </p:spPr>
      </p:pic>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7"/>
          <p:cNvSpPr txBox="1">
            <a:spLocks noGrp="1"/>
          </p:cNvSpPr>
          <p:nvPr>
            <p:ph type="title"/>
          </p:nvPr>
        </p:nvSpPr>
        <p:spPr>
          <a:xfrm>
            <a:off x="5264675" y="2548725"/>
            <a:ext cx="25470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opportunities</a:t>
            </a:r>
            <a:endParaRPr/>
          </a:p>
        </p:txBody>
      </p:sp>
      <p:sp>
        <p:nvSpPr>
          <p:cNvPr id="739" name="Google Shape;739;p77"/>
          <p:cNvSpPr txBox="1">
            <a:spLocks noGrp="1"/>
          </p:cNvSpPr>
          <p:nvPr>
            <p:ph type="title" idx="2"/>
          </p:nvPr>
        </p:nvSpPr>
        <p:spPr>
          <a:xfrm>
            <a:off x="5368675" y="1113850"/>
            <a:ext cx="1248300" cy="12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40" name="Google Shape;740;p77"/>
          <p:cNvSpPr txBox="1">
            <a:spLocks noGrp="1"/>
          </p:cNvSpPr>
          <p:nvPr>
            <p:ph type="subTitle" idx="1"/>
          </p:nvPr>
        </p:nvSpPr>
        <p:spPr>
          <a:xfrm>
            <a:off x="5264675" y="3205774"/>
            <a:ext cx="23247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LinkedIn can do in next 5 years?</a:t>
            </a:r>
            <a:endParaRP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8"/>
          <p:cNvSpPr txBox="1">
            <a:spLocks noGrp="1"/>
          </p:cNvSpPr>
          <p:nvPr>
            <p:ph type="title"/>
          </p:nvPr>
        </p:nvSpPr>
        <p:spPr>
          <a:xfrm>
            <a:off x="4689700" y="1231125"/>
            <a:ext cx="3379500" cy="92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Arial"/>
                <a:ea typeface="Arial"/>
                <a:cs typeface="Arial"/>
                <a:sym typeface="Arial"/>
              </a:rPr>
              <a:t>AI systems can learn from the content shared over audio/video</a:t>
            </a:r>
            <a:endParaRPr sz="1900">
              <a:latin typeface="Arial"/>
              <a:ea typeface="Arial"/>
              <a:cs typeface="Arial"/>
              <a:sym typeface="Arial"/>
            </a:endParaRPr>
          </a:p>
        </p:txBody>
      </p:sp>
      <p:sp>
        <p:nvSpPr>
          <p:cNvPr id="746" name="Google Shape;746;p78"/>
          <p:cNvSpPr txBox="1">
            <a:spLocks noGrp="1"/>
          </p:cNvSpPr>
          <p:nvPr>
            <p:ph type="subTitle" idx="1"/>
          </p:nvPr>
        </p:nvSpPr>
        <p:spPr>
          <a:xfrm>
            <a:off x="4752625" y="2404900"/>
            <a:ext cx="3044100" cy="11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al"/>
                <a:ea typeface="Arial"/>
                <a:cs typeface="Arial"/>
                <a:sym typeface="Arial"/>
              </a:rPr>
              <a:t>GOAL: Build ML model to identify and store keywords and skill requirements asked in an interview to help map other job seekers with the right job roles</a:t>
            </a:r>
            <a:endParaRPr>
              <a:latin typeface="Arial"/>
              <a:ea typeface="Arial"/>
              <a:cs typeface="Arial"/>
              <a:sym typeface="Arial"/>
            </a:endParaRPr>
          </a:p>
        </p:txBody>
      </p:sp>
      <p:grpSp>
        <p:nvGrpSpPr>
          <p:cNvPr id="747" name="Google Shape;747;p78"/>
          <p:cNvGrpSpPr/>
          <p:nvPr/>
        </p:nvGrpSpPr>
        <p:grpSpPr>
          <a:xfrm>
            <a:off x="1238289" y="1431223"/>
            <a:ext cx="3165905" cy="2448197"/>
            <a:chOff x="2072995" y="1915648"/>
            <a:chExt cx="3165905" cy="2448197"/>
          </a:xfrm>
        </p:grpSpPr>
        <p:sp>
          <p:nvSpPr>
            <p:cNvPr id="748" name="Google Shape;748;p78"/>
            <p:cNvSpPr/>
            <p:nvPr/>
          </p:nvSpPr>
          <p:spPr>
            <a:xfrm>
              <a:off x="3260349" y="4095619"/>
              <a:ext cx="784838" cy="214359"/>
            </a:xfrm>
            <a:custGeom>
              <a:avLst/>
              <a:gdLst/>
              <a:ahLst/>
              <a:cxnLst/>
              <a:rect l="l" t="t" r="r" b="b"/>
              <a:pathLst>
                <a:path w="20326" h="9884" extrusionOk="0">
                  <a:moveTo>
                    <a:pt x="2967" y="0"/>
                  </a:moveTo>
                  <a:lnTo>
                    <a:pt x="0" y="9884"/>
                  </a:lnTo>
                  <a:lnTo>
                    <a:pt x="20325" y="9884"/>
                  </a:lnTo>
                  <a:lnTo>
                    <a:pt x="1735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8"/>
            <p:cNvSpPr/>
            <p:nvPr/>
          </p:nvSpPr>
          <p:spPr>
            <a:xfrm>
              <a:off x="3201455" y="4310091"/>
              <a:ext cx="902567" cy="53754"/>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8"/>
            <p:cNvSpPr/>
            <p:nvPr/>
          </p:nvSpPr>
          <p:spPr>
            <a:xfrm>
              <a:off x="2072995" y="1915648"/>
              <a:ext cx="3159506" cy="218026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8"/>
            <p:cNvSpPr/>
            <p:nvPr/>
          </p:nvSpPr>
          <p:spPr>
            <a:xfrm>
              <a:off x="3627428" y="1960217"/>
              <a:ext cx="44327" cy="34778"/>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 name="Google Shape;752;p78"/>
            <p:cNvCxnSpPr/>
            <p:nvPr/>
          </p:nvCxnSpPr>
          <p:spPr>
            <a:xfrm>
              <a:off x="2078100" y="3861600"/>
              <a:ext cx="3160800" cy="0"/>
            </a:xfrm>
            <a:prstGeom prst="straightConnector1">
              <a:avLst/>
            </a:prstGeom>
            <a:noFill/>
            <a:ln w="9525" cap="flat" cmpd="sng">
              <a:solidFill>
                <a:schemeClr val="dk1"/>
              </a:solidFill>
              <a:prstDash val="solid"/>
              <a:round/>
              <a:headEnd type="none" w="med" len="med"/>
              <a:tailEnd type="none" w="med" len="med"/>
            </a:ln>
          </p:spPr>
        </p:cxnSp>
      </p:grpSp>
      <p:sp>
        <p:nvSpPr>
          <p:cNvPr id="753" name="Google Shape;753;p78"/>
          <p:cNvSpPr txBox="1">
            <a:spLocks noGrp="1"/>
          </p:cNvSpPr>
          <p:nvPr>
            <p:ph type="title"/>
          </p:nvPr>
        </p:nvSpPr>
        <p:spPr>
          <a:xfrm>
            <a:off x="1067225" y="532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Audio/video integration</a:t>
            </a:r>
            <a:endParaRPr/>
          </a:p>
        </p:txBody>
      </p:sp>
      <p:pic>
        <p:nvPicPr>
          <p:cNvPr id="754" name="Google Shape;754;p78"/>
          <p:cNvPicPr preferRelativeResize="0"/>
          <p:nvPr/>
        </p:nvPicPr>
        <p:blipFill>
          <a:blip r:embed="rId3">
            <a:alphaModFix/>
          </a:blip>
          <a:stretch>
            <a:fillRect/>
          </a:stretch>
        </p:blipFill>
        <p:spPr>
          <a:xfrm>
            <a:off x="1238300" y="1676275"/>
            <a:ext cx="1620275" cy="1620274"/>
          </a:xfrm>
          <a:prstGeom prst="rect">
            <a:avLst/>
          </a:prstGeom>
          <a:noFill/>
          <a:ln>
            <a:noFill/>
          </a:ln>
        </p:spPr>
      </p:pic>
      <p:pic>
        <p:nvPicPr>
          <p:cNvPr id="755" name="Google Shape;755;p78"/>
          <p:cNvPicPr preferRelativeResize="0"/>
          <p:nvPr/>
        </p:nvPicPr>
        <p:blipFill>
          <a:blip r:embed="rId4">
            <a:alphaModFix/>
          </a:blip>
          <a:stretch>
            <a:fillRect/>
          </a:stretch>
        </p:blipFill>
        <p:spPr>
          <a:xfrm>
            <a:off x="2875825" y="1769400"/>
            <a:ext cx="1434025" cy="1434025"/>
          </a:xfrm>
          <a:prstGeom prst="rect">
            <a:avLst/>
          </a:prstGeom>
          <a:noFill/>
          <a:ln>
            <a:noFill/>
          </a:ln>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9"/>
          <p:cNvSpPr txBox="1">
            <a:spLocks noGrp="1"/>
          </p:cNvSpPr>
          <p:nvPr>
            <p:ph type="title"/>
          </p:nvPr>
        </p:nvSpPr>
        <p:spPr>
          <a:xfrm>
            <a:off x="4689700" y="1105304"/>
            <a:ext cx="2935800" cy="73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Arial"/>
                <a:ea typeface="Arial"/>
                <a:cs typeface="Arial"/>
                <a:sym typeface="Arial"/>
              </a:rPr>
              <a:t>Bolster internal AI skills for human capital </a:t>
            </a:r>
            <a:endParaRPr sz="1900">
              <a:latin typeface="Arial"/>
              <a:ea typeface="Arial"/>
              <a:cs typeface="Arial"/>
              <a:sym typeface="Arial"/>
            </a:endParaRPr>
          </a:p>
        </p:txBody>
      </p:sp>
      <p:sp>
        <p:nvSpPr>
          <p:cNvPr id="761" name="Google Shape;761;p79"/>
          <p:cNvSpPr txBox="1">
            <a:spLocks noGrp="1"/>
          </p:cNvSpPr>
          <p:nvPr>
            <p:ph type="subTitle" idx="1"/>
          </p:nvPr>
        </p:nvSpPr>
        <p:spPr>
          <a:xfrm>
            <a:off x="4784075" y="2097175"/>
            <a:ext cx="3044100" cy="11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al"/>
                <a:ea typeface="Arial"/>
                <a:cs typeface="Arial"/>
                <a:sym typeface="Arial"/>
              </a:rPr>
              <a:t>GOAL: to equip employees across the company—in areas like engineering, product management, etc.—with the knowledge they need to optimally deliver impactful AI experiences to all members.  </a:t>
            </a:r>
            <a:endParaRPr>
              <a:latin typeface="Arial"/>
              <a:ea typeface="Arial"/>
              <a:cs typeface="Arial"/>
              <a:sym typeface="Arial"/>
            </a:endParaRPr>
          </a:p>
        </p:txBody>
      </p:sp>
      <p:grpSp>
        <p:nvGrpSpPr>
          <p:cNvPr id="762" name="Google Shape;762;p79"/>
          <p:cNvGrpSpPr/>
          <p:nvPr/>
        </p:nvGrpSpPr>
        <p:grpSpPr>
          <a:xfrm>
            <a:off x="1238289" y="1431223"/>
            <a:ext cx="3165905" cy="2448197"/>
            <a:chOff x="2072995" y="1915648"/>
            <a:chExt cx="3165905" cy="2448197"/>
          </a:xfrm>
        </p:grpSpPr>
        <p:sp>
          <p:nvSpPr>
            <p:cNvPr id="763" name="Google Shape;763;p79"/>
            <p:cNvSpPr/>
            <p:nvPr/>
          </p:nvSpPr>
          <p:spPr>
            <a:xfrm>
              <a:off x="3260349" y="4095619"/>
              <a:ext cx="784838" cy="214359"/>
            </a:xfrm>
            <a:custGeom>
              <a:avLst/>
              <a:gdLst/>
              <a:ahLst/>
              <a:cxnLst/>
              <a:rect l="l" t="t" r="r" b="b"/>
              <a:pathLst>
                <a:path w="20326" h="9884" extrusionOk="0">
                  <a:moveTo>
                    <a:pt x="2967" y="0"/>
                  </a:moveTo>
                  <a:lnTo>
                    <a:pt x="0" y="9884"/>
                  </a:lnTo>
                  <a:lnTo>
                    <a:pt x="20325" y="9884"/>
                  </a:lnTo>
                  <a:lnTo>
                    <a:pt x="1735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9"/>
            <p:cNvSpPr/>
            <p:nvPr/>
          </p:nvSpPr>
          <p:spPr>
            <a:xfrm>
              <a:off x="3201455" y="4310091"/>
              <a:ext cx="902567" cy="53754"/>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9"/>
            <p:cNvSpPr/>
            <p:nvPr/>
          </p:nvSpPr>
          <p:spPr>
            <a:xfrm>
              <a:off x="2072995" y="1915648"/>
              <a:ext cx="3159506" cy="218026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9"/>
            <p:cNvSpPr/>
            <p:nvPr/>
          </p:nvSpPr>
          <p:spPr>
            <a:xfrm>
              <a:off x="3627428" y="1960217"/>
              <a:ext cx="44327" cy="34778"/>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7" name="Google Shape;767;p79"/>
            <p:cNvCxnSpPr/>
            <p:nvPr/>
          </p:nvCxnSpPr>
          <p:spPr>
            <a:xfrm>
              <a:off x="2078100" y="3861600"/>
              <a:ext cx="3160800" cy="0"/>
            </a:xfrm>
            <a:prstGeom prst="straightConnector1">
              <a:avLst/>
            </a:prstGeom>
            <a:noFill/>
            <a:ln w="9525" cap="flat" cmpd="sng">
              <a:solidFill>
                <a:schemeClr val="dk1"/>
              </a:solidFill>
              <a:prstDash val="solid"/>
              <a:round/>
              <a:headEnd type="none" w="med" len="med"/>
              <a:tailEnd type="none" w="med" len="med"/>
            </a:ln>
          </p:spPr>
        </p:cxnSp>
      </p:grpSp>
      <p:pic>
        <p:nvPicPr>
          <p:cNvPr id="768" name="Google Shape;768;p79"/>
          <p:cNvPicPr preferRelativeResize="0"/>
          <p:nvPr/>
        </p:nvPicPr>
        <p:blipFill rotWithShape="1">
          <a:blip r:embed="rId3">
            <a:alphaModFix/>
          </a:blip>
          <a:srcRect l="4212" r="4212" b="8617"/>
          <a:stretch/>
        </p:blipFill>
        <p:spPr>
          <a:xfrm>
            <a:off x="1400100" y="1601100"/>
            <a:ext cx="2842200" cy="1598100"/>
          </a:xfrm>
          <a:prstGeom prst="rect">
            <a:avLst/>
          </a:prstGeom>
          <a:noFill/>
          <a:ln>
            <a:noFill/>
          </a:ln>
        </p:spPr>
      </p:pic>
      <p:sp>
        <p:nvSpPr>
          <p:cNvPr id="769" name="Google Shape;769;p79"/>
          <p:cNvSpPr txBox="1">
            <a:spLocks noGrp="1"/>
          </p:cNvSpPr>
          <p:nvPr>
            <p:ph type="title"/>
          </p:nvPr>
        </p:nvSpPr>
        <p:spPr>
          <a:xfrm>
            <a:off x="1035775" y="532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Linkedin AI ACADEMY</a:t>
            </a:r>
            <a:endParaRP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3"/>
          <p:cNvSpPr txBox="1">
            <a:spLocks noGrp="1"/>
          </p:cNvSpPr>
          <p:nvPr>
            <p:ph type="title"/>
          </p:nvPr>
        </p:nvSpPr>
        <p:spPr>
          <a:xfrm>
            <a:off x="752325" y="628825"/>
            <a:ext cx="6635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Table of contents</a:t>
            </a:r>
            <a:endParaRPr/>
          </a:p>
        </p:txBody>
      </p:sp>
      <p:sp>
        <p:nvSpPr>
          <p:cNvPr id="488" name="Google Shape;488;p53"/>
          <p:cNvSpPr txBox="1">
            <a:spLocks noGrp="1"/>
          </p:cNvSpPr>
          <p:nvPr>
            <p:ph type="title" idx="2"/>
          </p:nvPr>
        </p:nvSpPr>
        <p:spPr>
          <a:xfrm>
            <a:off x="6080350" y="2068000"/>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89" name="Google Shape;489;p53"/>
          <p:cNvSpPr txBox="1">
            <a:spLocks noGrp="1"/>
          </p:cNvSpPr>
          <p:nvPr>
            <p:ph type="title" idx="5"/>
          </p:nvPr>
        </p:nvSpPr>
        <p:spPr>
          <a:xfrm>
            <a:off x="1640225" y="30265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recommendations</a:t>
            </a:r>
            <a:endParaRPr/>
          </a:p>
        </p:txBody>
      </p:sp>
      <p:pic>
        <p:nvPicPr>
          <p:cNvPr id="490" name="Google Shape;490;p53"/>
          <p:cNvPicPr preferRelativeResize="0"/>
          <p:nvPr/>
        </p:nvPicPr>
        <p:blipFill>
          <a:blip r:embed="rId3">
            <a:alphaModFix/>
          </a:blip>
          <a:stretch>
            <a:fillRect/>
          </a:stretch>
        </p:blipFill>
        <p:spPr>
          <a:xfrm>
            <a:off x="864750" y="1728825"/>
            <a:ext cx="4600675" cy="2300325"/>
          </a:xfrm>
          <a:prstGeom prst="rect">
            <a:avLst/>
          </a:prstGeom>
          <a:noFill/>
          <a:ln>
            <a:noFill/>
          </a:ln>
        </p:spPr>
      </p:pic>
      <p:sp>
        <p:nvSpPr>
          <p:cNvPr id="491" name="Google Shape;491;p53"/>
          <p:cNvSpPr txBox="1"/>
          <p:nvPr/>
        </p:nvSpPr>
        <p:spPr>
          <a:xfrm>
            <a:off x="5559800" y="1970550"/>
            <a:ext cx="2951400" cy="2134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Overview</a:t>
            </a:r>
            <a:endParaRPr>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Strengths powered by AI and Data analytics</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Problem Analysis</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Future Scope of LinkedIn</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Threats to be addressed</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Recommendations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0"/>
          <p:cNvSpPr txBox="1">
            <a:spLocks noGrp="1"/>
          </p:cNvSpPr>
          <p:nvPr>
            <p:ph type="title"/>
          </p:nvPr>
        </p:nvSpPr>
        <p:spPr>
          <a:xfrm>
            <a:off x="5296300" y="3085475"/>
            <a:ext cx="25470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THREATS</a:t>
            </a:r>
            <a:endParaRPr/>
          </a:p>
          <a:p>
            <a:pPr marL="0" lvl="0" indent="0" algn="l" rtl="0">
              <a:spcBef>
                <a:spcPts val="0"/>
              </a:spcBef>
              <a:spcAft>
                <a:spcPts val="0"/>
              </a:spcAft>
              <a:buNone/>
            </a:pPr>
            <a:endParaRPr sz="1400" b="0">
              <a:latin typeface="Open Sans"/>
              <a:ea typeface="Open Sans"/>
              <a:cs typeface="Open Sans"/>
              <a:sym typeface="Open Sans"/>
            </a:endParaRPr>
          </a:p>
          <a:p>
            <a:pPr marL="0" lvl="0" indent="0" algn="l" rtl="0">
              <a:spcBef>
                <a:spcPts val="0"/>
              </a:spcBef>
              <a:spcAft>
                <a:spcPts val="0"/>
              </a:spcAft>
              <a:buNone/>
            </a:pPr>
            <a:r>
              <a:rPr lang="en" sz="1400" b="0">
                <a:latin typeface="Open Sans"/>
                <a:ea typeface="Open Sans"/>
                <a:cs typeface="Open Sans"/>
                <a:sym typeface="Open Sans"/>
              </a:rPr>
              <a:t>What challenges does LinkedIn currently needs to address?</a:t>
            </a:r>
            <a:endParaRPr sz="1400" b="0">
              <a:latin typeface="Open Sans"/>
              <a:ea typeface="Open Sans"/>
              <a:cs typeface="Open Sans"/>
              <a:sym typeface="Open Sans"/>
            </a:endParaRPr>
          </a:p>
          <a:p>
            <a:pPr marL="0" lvl="0" indent="0" algn="l" rtl="0">
              <a:spcBef>
                <a:spcPts val="0"/>
              </a:spcBef>
              <a:spcAft>
                <a:spcPts val="0"/>
              </a:spcAft>
              <a:buNone/>
            </a:pPr>
            <a:endParaRPr/>
          </a:p>
        </p:txBody>
      </p:sp>
      <p:sp>
        <p:nvSpPr>
          <p:cNvPr id="775" name="Google Shape;775;p80"/>
          <p:cNvSpPr txBox="1">
            <a:spLocks noGrp="1"/>
          </p:cNvSpPr>
          <p:nvPr>
            <p:ph type="title" idx="2"/>
          </p:nvPr>
        </p:nvSpPr>
        <p:spPr>
          <a:xfrm>
            <a:off x="5368675" y="1113850"/>
            <a:ext cx="1248300" cy="12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81"/>
          <p:cNvSpPr txBox="1">
            <a:spLocks noGrp="1"/>
          </p:cNvSpPr>
          <p:nvPr>
            <p:ph type="title"/>
          </p:nvPr>
        </p:nvSpPr>
        <p:spPr>
          <a:xfrm>
            <a:off x="1104100" y="995850"/>
            <a:ext cx="4634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challenges</a:t>
            </a:r>
            <a:endParaRPr/>
          </a:p>
        </p:txBody>
      </p:sp>
      <p:sp>
        <p:nvSpPr>
          <p:cNvPr id="781" name="Google Shape;781;p81"/>
          <p:cNvSpPr txBox="1">
            <a:spLocks noGrp="1"/>
          </p:cNvSpPr>
          <p:nvPr>
            <p:ph type="body" idx="1"/>
          </p:nvPr>
        </p:nvSpPr>
        <p:spPr>
          <a:xfrm>
            <a:off x="953450" y="1955675"/>
            <a:ext cx="5177700" cy="20028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Arial"/>
              <a:buChar char="●"/>
            </a:pPr>
            <a:r>
              <a:rPr lang="en" b="1">
                <a:latin typeface="Arial"/>
                <a:ea typeface="Arial"/>
                <a:cs typeface="Arial"/>
                <a:sym typeface="Arial"/>
              </a:rPr>
              <a:t>Data security: </a:t>
            </a:r>
            <a:endParaRPr b="1">
              <a:latin typeface="Arial"/>
              <a:ea typeface="Arial"/>
              <a:cs typeface="Arial"/>
              <a:sym typeface="Arial"/>
            </a:endParaRPr>
          </a:p>
          <a:p>
            <a:pPr marL="457200" marR="0" lvl="0" indent="0" algn="l" rtl="0">
              <a:lnSpc>
                <a:spcPct val="100000"/>
              </a:lnSpc>
              <a:spcBef>
                <a:spcPts val="1000"/>
              </a:spcBef>
              <a:spcAft>
                <a:spcPts val="0"/>
              </a:spcAft>
              <a:buNone/>
            </a:pPr>
            <a:r>
              <a:rPr lang="en">
                <a:latin typeface="Arial"/>
                <a:ea typeface="Arial"/>
                <a:cs typeface="Arial"/>
                <a:sym typeface="Arial"/>
              </a:rPr>
              <a:t>Frauds, scams, phishing, data leakage</a:t>
            </a:r>
            <a:endParaRPr>
              <a:latin typeface="Arial"/>
              <a:ea typeface="Arial"/>
              <a:cs typeface="Arial"/>
              <a:sym typeface="Arial"/>
            </a:endParaRPr>
          </a:p>
          <a:p>
            <a:pPr marL="457200" marR="0" lvl="0" indent="0" algn="l" rtl="0">
              <a:lnSpc>
                <a:spcPct val="100000"/>
              </a:lnSpc>
              <a:spcBef>
                <a:spcPts val="1000"/>
              </a:spcBef>
              <a:spcAft>
                <a:spcPts val="0"/>
              </a:spcAft>
              <a:buNone/>
            </a:pPr>
            <a:endParaRPr>
              <a:latin typeface="Arial"/>
              <a:ea typeface="Arial"/>
              <a:cs typeface="Arial"/>
              <a:sym typeface="Arial"/>
            </a:endParaRPr>
          </a:p>
          <a:p>
            <a:pPr marL="457200" marR="0" lvl="0" indent="-317500" algn="l" rtl="0">
              <a:lnSpc>
                <a:spcPct val="100000"/>
              </a:lnSpc>
              <a:spcBef>
                <a:spcPts val="1000"/>
              </a:spcBef>
              <a:spcAft>
                <a:spcPts val="0"/>
              </a:spcAft>
              <a:buSzPts val="1400"/>
              <a:buFont typeface="Arial"/>
              <a:buChar char="●"/>
            </a:pPr>
            <a:r>
              <a:rPr lang="en" b="1">
                <a:latin typeface="Arial"/>
                <a:ea typeface="Arial"/>
                <a:cs typeface="Arial"/>
                <a:sym typeface="Arial"/>
              </a:rPr>
              <a:t>Misinformation: </a:t>
            </a:r>
            <a:endParaRPr b="1">
              <a:latin typeface="Arial"/>
              <a:ea typeface="Arial"/>
              <a:cs typeface="Arial"/>
              <a:sym typeface="Arial"/>
            </a:endParaRPr>
          </a:p>
          <a:p>
            <a:pPr marL="457200" marR="0" lvl="0" indent="0" algn="l" rtl="0">
              <a:lnSpc>
                <a:spcPct val="100000"/>
              </a:lnSpc>
              <a:spcBef>
                <a:spcPts val="1000"/>
              </a:spcBef>
              <a:spcAft>
                <a:spcPts val="0"/>
              </a:spcAft>
              <a:buNone/>
            </a:pPr>
            <a:r>
              <a:rPr lang="en">
                <a:latin typeface="Arial"/>
                <a:ea typeface="Arial"/>
                <a:cs typeface="Arial"/>
                <a:sym typeface="Arial"/>
              </a:rPr>
              <a:t>Fake profiles</a:t>
            </a:r>
            <a:endParaRPr>
              <a:latin typeface="Arial"/>
              <a:ea typeface="Arial"/>
              <a:cs typeface="Arial"/>
              <a:sym typeface="Arial"/>
            </a:endParaRPr>
          </a:p>
          <a:p>
            <a:pPr marL="457200" lvl="0" indent="0" algn="l" rtl="0">
              <a:spcBef>
                <a:spcPts val="1000"/>
              </a:spcBef>
              <a:spcAft>
                <a:spcPts val="0"/>
              </a:spcAft>
              <a:buNone/>
            </a:pPr>
            <a:endParaRPr>
              <a:latin typeface="Arial"/>
              <a:ea typeface="Arial"/>
              <a:cs typeface="Arial"/>
              <a:sym typeface="Arial"/>
            </a:endParaRPr>
          </a:p>
        </p:txBody>
      </p:sp>
      <p:pic>
        <p:nvPicPr>
          <p:cNvPr id="782" name="Google Shape;782;p81"/>
          <p:cNvPicPr preferRelativeResize="0"/>
          <p:nvPr/>
        </p:nvPicPr>
        <p:blipFill>
          <a:blip r:embed="rId3">
            <a:alphaModFix/>
          </a:blip>
          <a:stretch>
            <a:fillRect/>
          </a:stretch>
        </p:blipFill>
        <p:spPr>
          <a:xfrm>
            <a:off x="4674725" y="1568550"/>
            <a:ext cx="3655275" cy="2249400"/>
          </a:xfrm>
          <a:prstGeom prst="rect">
            <a:avLst/>
          </a:prstGeom>
          <a:noFill/>
          <a:ln>
            <a:noFill/>
          </a:ln>
        </p:spPr>
      </p:pic>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2"/>
          <p:cNvSpPr txBox="1">
            <a:spLocks noGrp="1"/>
          </p:cNvSpPr>
          <p:nvPr>
            <p:ph type="title"/>
          </p:nvPr>
        </p:nvSpPr>
        <p:spPr>
          <a:xfrm>
            <a:off x="1148575" y="977025"/>
            <a:ext cx="4634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challenges</a:t>
            </a:r>
            <a:endParaRPr/>
          </a:p>
        </p:txBody>
      </p:sp>
      <p:sp>
        <p:nvSpPr>
          <p:cNvPr id="788" name="Google Shape;788;p82"/>
          <p:cNvSpPr txBox="1">
            <a:spLocks noGrp="1"/>
          </p:cNvSpPr>
          <p:nvPr>
            <p:ph type="body" idx="1"/>
          </p:nvPr>
        </p:nvSpPr>
        <p:spPr>
          <a:xfrm>
            <a:off x="737175" y="1946275"/>
            <a:ext cx="3565800" cy="15705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Arial"/>
              <a:buChar char="●"/>
            </a:pPr>
            <a:r>
              <a:rPr lang="en" b="1">
                <a:latin typeface="Arial"/>
                <a:ea typeface="Arial"/>
                <a:cs typeface="Arial"/>
                <a:sym typeface="Arial"/>
              </a:rPr>
              <a:t>Political governance: </a:t>
            </a:r>
            <a:endParaRPr b="1">
              <a:latin typeface="Arial"/>
              <a:ea typeface="Arial"/>
              <a:cs typeface="Arial"/>
              <a:sym typeface="Arial"/>
            </a:endParaRPr>
          </a:p>
          <a:p>
            <a:pPr marL="457200" marR="0" lvl="0" indent="0" algn="l" rtl="0">
              <a:lnSpc>
                <a:spcPct val="100000"/>
              </a:lnSpc>
              <a:spcBef>
                <a:spcPts val="1000"/>
              </a:spcBef>
              <a:spcAft>
                <a:spcPts val="0"/>
              </a:spcAft>
              <a:buNone/>
            </a:pPr>
            <a:r>
              <a:rPr lang="en">
                <a:latin typeface="Arial"/>
                <a:ea typeface="Arial"/>
                <a:cs typeface="Arial"/>
                <a:sym typeface="Arial"/>
              </a:rPr>
              <a:t>Banned or strictly regulated in some countries</a:t>
            </a:r>
            <a:endParaRPr>
              <a:latin typeface="Arial"/>
              <a:ea typeface="Arial"/>
              <a:cs typeface="Arial"/>
              <a:sym typeface="Arial"/>
            </a:endParaRPr>
          </a:p>
          <a:p>
            <a:pPr marL="457200" marR="0" lvl="0" indent="0" algn="l" rtl="0">
              <a:lnSpc>
                <a:spcPct val="100000"/>
              </a:lnSpc>
              <a:spcBef>
                <a:spcPts val="1000"/>
              </a:spcBef>
              <a:spcAft>
                <a:spcPts val="0"/>
              </a:spcAft>
              <a:buNone/>
            </a:pPr>
            <a:endParaRPr>
              <a:latin typeface="Arial"/>
              <a:ea typeface="Arial"/>
              <a:cs typeface="Arial"/>
              <a:sym typeface="Arial"/>
            </a:endParaRPr>
          </a:p>
          <a:p>
            <a:pPr marL="457200" marR="0" lvl="0" indent="-317500" algn="l" rtl="0">
              <a:lnSpc>
                <a:spcPct val="100000"/>
              </a:lnSpc>
              <a:spcBef>
                <a:spcPts val="1000"/>
              </a:spcBef>
              <a:spcAft>
                <a:spcPts val="0"/>
              </a:spcAft>
              <a:buSzPts val="1400"/>
              <a:buFont typeface="Arial"/>
              <a:buChar char="●"/>
            </a:pPr>
            <a:r>
              <a:rPr lang="en" b="1">
                <a:latin typeface="Arial"/>
                <a:ea typeface="Arial"/>
                <a:cs typeface="Arial"/>
                <a:sym typeface="Arial"/>
              </a:rPr>
              <a:t>Malicious content:</a:t>
            </a:r>
            <a:endParaRPr b="1">
              <a:latin typeface="Arial"/>
              <a:ea typeface="Arial"/>
              <a:cs typeface="Arial"/>
              <a:sym typeface="Arial"/>
            </a:endParaRPr>
          </a:p>
          <a:p>
            <a:pPr marL="457200" marR="0" lvl="0" indent="0" algn="l" rtl="0">
              <a:lnSpc>
                <a:spcPct val="100000"/>
              </a:lnSpc>
              <a:spcBef>
                <a:spcPts val="1000"/>
              </a:spcBef>
              <a:spcAft>
                <a:spcPts val="0"/>
              </a:spcAft>
              <a:buNone/>
            </a:pPr>
            <a:r>
              <a:rPr lang="en">
                <a:latin typeface="Arial"/>
                <a:ea typeface="Arial"/>
                <a:cs typeface="Arial"/>
                <a:sym typeface="Arial"/>
              </a:rPr>
              <a:t>Abuses, discrimination, recism, terrorism</a:t>
            </a:r>
            <a:endParaRPr>
              <a:latin typeface="Arial"/>
              <a:ea typeface="Arial"/>
              <a:cs typeface="Arial"/>
              <a:sym typeface="Arial"/>
            </a:endParaRPr>
          </a:p>
          <a:p>
            <a:pPr marL="457200" marR="0" lvl="0" indent="0" algn="l" rtl="0">
              <a:lnSpc>
                <a:spcPct val="100000"/>
              </a:lnSpc>
              <a:spcBef>
                <a:spcPts val="1000"/>
              </a:spcBef>
              <a:spcAft>
                <a:spcPts val="0"/>
              </a:spcAft>
              <a:buNone/>
            </a:pPr>
            <a:endParaRPr b="1">
              <a:latin typeface="Arial"/>
              <a:ea typeface="Arial"/>
              <a:cs typeface="Arial"/>
              <a:sym typeface="Arial"/>
            </a:endParaRPr>
          </a:p>
          <a:p>
            <a:pPr marL="457200" marR="0" lvl="0" indent="0" algn="l" rtl="0">
              <a:lnSpc>
                <a:spcPct val="100000"/>
              </a:lnSpc>
              <a:spcBef>
                <a:spcPts val="1000"/>
              </a:spcBef>
              <a:spcAft>
                <a:spcPts val="0"/>
              </a:spcAft>
              <a:buNone/>
            </a:pPr>
            <a:endParaRPr b="1">
              <a:latin typeface="Arial"/>
              <a:ea typeface="Arial"/>
              <a:cs typeface="Arial"/>
              <a:sym typeface="Arial"/>
            </a:endParaRPr>
          </a:p>
          <a:p>
            <a:pPr marL="457200" marR="0" lvl="0" indent="0" algn="l" rtl="0">
              <a:lnSpc>
                <a:spcPct val="100000"/>
              </a:lnSpc>
              <a:spcBef>
                <a:spcPts val="1000"/>
              </a:spcBef>
              <a:spcAft>
                <a:spcPts val="0"/>
              </a:spcAft>
              <a:buNone/>
            </a:pPr>
            <a:endParaRPr b="1">
              <a:latin typeface="Arial"/>
              <a:ea typeface="Arial"/>
              <a:cs typeface="Arial"/>
              <a:sym typeface="Arial"/>
            </a:endParaRPr>
          </a:p>
          <a:p>
            <a:pPr marL="457200" lvl="0" indent="0" algn="l" rtl="0">
              <a:spcBef>
                <a:spcPts val="1000"/>
              </a:spcBef>
              <a:spcAft>
                <a:spcPts val="0"/>
              </a:spcAft>
              <a:buNone/>
            </a:pPr>
            <a:endParaRPr>
              <a:latin typeface="Arial"/>
              <a:ea typeface="Arial"/>
              <a:cs typeface="Arial"/>
              <a:sym typeface="Arial"/>
            </a:endParaRPr>
          </a:p>
        </p:txBody>
      </p:sp>
      <p:pic>
        <p:nvPicPr>
          <p:cNvPr id="789" name="Google Shape;789;p82"/>
          <p:cNvPicPr preferRelativeResize="0"/>
          <p:nvPr/>
        </p:nvPicPr>
        <p:blipFill>
          <a:blip r:embed="rId3">
            <a:alphaModFix/>
          </a:blip>
          <a:stretch>
            <a:fillRect/>
          </a:stretch>
        </p:blipFill>
        <p:spPr>
          <a:xfrm>
            <a:off x="4432900" y="1633875"/>
            <a:ext cx="4031449" cy="2418875"/>
          </a:xfrm>
          <a:prstGeom prst="rect">
            <a:avLst/>
          </a:prstGeom>
          <a:noFill/>
          <a:ln>
            <a:noFill/>
          </a:ln>
        </p:spPr>
      </p:pic>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83"/>
          <p:cNvSpPr txBox="1">
            <a:spLocks noGrp="1"/>
          </p:cNvSpPr>
          <p:nvPr>
            <p:ph type="title"/>
          </p:nvPr>
        </p:nvSpPr>
        <p:spPr>
          <a:xfrm>
            <a:off x="5264675" y="2548725"/>
            <a:ext cx="32325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Recommendations</a:t>
            </a:r>
            <a:endParaRPr/>
          </a:p>
        </p:txBody>
      </p:sp>
      <p:sp>
        <p:nvSpPr>
          <p:cNvPr id="795" name="Google Shape;795;p83"/>
          <p:cNvSpPr txBox="1">
            <a:spLocks noGrp="1"/>
          </p:cNvSpPr>
          <p:nvPr>
            <p:ph type="title" idx="2"/>
          </p:nvPr>
        </p:nvSpPr>
        <p:spPr>
          <a:xfrm>
            <a:off x="5368675" y="1113850"/>
            <a:ext cx="1248300" cy="12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96" name="Google Shape;796;p83"/>
          <p:cNvSpPr txBox="1">
            <a:spLocks noGrp="1"/>
          </p:cNvSpPr>
          <p:nvPr>
            <p:ph type="subTitle" idx="1"/>
          </p:nvPr>
        </p:nvSpPr>
        <p:spPr>
          <a:xfrm>
            <a:off x="5264675" y="3205774"/>
            <a:ext cx="23247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For a better future for LinkedIn</a:t>
            </a:r>
            <a:endParaRP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84"/>
          <p:cNvSpPr txBox="1">
            <a:spLocks noGrp="1"/>
          </p:cNvSpPr>
          <p:nvPr>
            <p:ph type="title"/>
          </p:nvPr>
        </p:nvSpPr>
        <p:spPr>
          <a:xfrm>
            <a:off x="953450" y="1382975"/>
            <a:ext cx="4634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Making linkedin more inclusive</a:t>
            </a:r>
            <a:endParaRPr/>
          </a:p>
        </p:txBody>
      </p:sp>
      <p:sp>
        <p:nvSpPr>
          <p:cNvPr id="802" name="Google Shape;802;p84"/>
          <p:cNvSpPr txBox="1">
            <a:spLocks noGrp="1"/>
          </p:cNvSpPr>
          <p:nvPr>
            <p:ph type="body" idx="1"/>
          </p:nvPr>
        </p:nvSpPr>
        <p:spPr>
          <a:xfrm>
            <a:off x="953450" y="2031875"/>
            <a:ext cx="4928700" cy="16701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Arial"/>
              <a:buChar char="●"/>
            </a:pPr>
            <a:r>
              <a:rPr lang="en">
                <a:latin typeface="Arial"/>
                <a:ea typeface="Arial"/>
                <a:cs typeface="Arial"/>
                <a:sym typeface="Arial"/>
              </a:rPr>
              <a:t>Separate keyword tag that help distinguish blue-collared and white-collared jobs on the platform.</a:t>
            </a:r>
            <a:endParaRPr>
              <a:latin typeface="Arial"/>
              <a:ea typeface="Arial"/>
              <a:cs typeface="Arial"/>
              <a:sym typeface="Arial"/>
            </a:endParaRPr>
          </a:p>
          <a:p>
            <a:pPr marL="457200" marR="0" lvl="0" indent="-317500" algn="l" rtl="0">
              <a:lnSpc>
                <a:spcPct val="100000"/>
              </a:lnSpc>
              <a:spcBef>
                <a:spcPts val="1000"/>
              </a:spcBef>
              <a:spcAft>
                <a:spcPts val="0"/>
              </a:spcAft>
              <a:buSzPts val="1400"/>
              <a:buFont typeface="Arial"/>
              <a:buChar char="●"/>
            </a:pPr>
            <a:r>
              <a:rPr lang="en">
                <a:latin typeface="Arial"/>
                <a:ea typeface="Arial"/>
                <a:cs typeface="Arial"/>
                <a:sym typeface="Arial"/>
              </a:rPr>
              <a:t>Establishing a minimum pay scale criteria on job postings to eliminate labor exploitation.</a:t>
            </a:r>
            <a:endParaRPr>
              <a:latin typeface="Arial"/>
              <a:ea typeface="Arial"/>
              <a:cs typeface="Arial"/>
              <a:sym typeface="Arial"/>
            </a:endParaRPr>
          </a:p>
          <a:p>
            <a:pPr marL="457200" marR="0" lvl="0" indent="-317500" algn="l" rtl="0">
              <a:lnSpc>
                <a:spcPct val="100000"/>
              </a:lnSpc>
              <a:spcBef>
                <a:spcPts val="1000"/>
              </a:spcBef>
              <a:spcAft>
                <a:spcPts val="0"/>
              </a:spcAft>
              <a:buSzPts val="1400"/>
              <a:buFont typeface="Arial"/>
              <a:buChar char="●"/>
            </a:pPr>
            <a:r>
              <a:rPr lang="en">
                <a:latin typeface="Arial"/>
                <a:ea typeface="Arial"/>
                <a:cs typeface="Arial"/>
                <a:sym typeface="Arial"/>
              </a:rPr>
              <a:t>Creating a platform for underskilled workers to be mentored by skilled professionals, enabling them to enhance their expertise and interview skills.</a:t>
            </a:r>
            <a:endParaRPr sz="1200">
              <a:solidFill>
                <a:srgbClr val="2D3B45"/>
              </a:solidFill>
              <a:highlight>
                <a:srgbClr val="FFFFFF"/>
              </a:highlight>
              <a:latin typeface="Arial"/>
              <a:ea typeface="Arial"/>
              <a:cs typeface="Arial"/>
              <a:sym typeface="Arial"/>
            </a:endParaRPr>
          </a:p>
          <a:p>
            <a:pPr marL="457200" lvl="0" indent="0" algn="l" rtl="0">
              <a:spcBef>
                <a:spcPts val="1000"/>
              </a:spcBef>
              <a:spcAft>
                <a:spcPts val="0"/>
              </a:spcAft>
              <a:buNone/>
            </a:pPr>
            <a:endParaRPr>
              <a:latin typeface="Arial"/>
              <a:ea typeface="Arial"/>
              <a:cs typeface="Arial"/>
              <a:sym typeface="Arial"/>
            </a:endParaRPr>
          </a:p>
        </p:txBody>
      </p:sp>
      <p:pic>
        <p:nvPicPr>
          <p:cNvPr id="803" name="Google Shape;803;p84"/>
          <p:cNvPicPr preferRelativeResize="0"/>
          <p:nvPr/>
        </p:nvPicPr>
        <p:blipFill>
          <a:blip r:embed="rId3">
            <a:alphaModFix/>
          </a:blip>
          <a:stretch>
            <a:fillRect/>
          </a:stretch>
        </p:blipFill>
        <p:spPr>
          <a:xfrm>
            <a:off x="6564850" y="2139325"/>
            <a:ext cx="1455200" cy="1455200"/>
          </a:xfrm>
          <a:prstGeom prst="rect">
            <a:avLst/>
          </a:prstGeom>
          <a:noFill/>
          <a:ln>
            <a:noFill/>
          </a:ln>
        </p:spPr>
      </p:pic>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5"/>
          <p:cNvSpPr txBox="1">
            <a:spLocks noGrp="1"/>
          </p:cNvSpPr>
          <p:nvPr>
            <p:ph type="title"/>
          </p:nvPr>
        </p:nvSpPr>
        <p:spPr>
          <a:xfrm>
            <a:off x="953450" y="1382975"/>
            <a:ext cx="4634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Tackling bias in Ai</a:t>
            </a:r>
            <a:endParaRPr/>
          </a:p>
        </p:txBody>
      </p:sp>
      <p:sp>
        <p:nvSpPr>
          <p:cNvPr id="809" name="Google Shape;809;p85"/>
          <p:cNvSpPr txBox="1">
            <a:spLocks noGrp="1"/>
          </p:cNvSpPr>
          <p:nvPr>
            <p:ph type="body" idx="1"/>
          </p:nvPr>
        </p:nvSpPr>
        <p:spPr>
          <a:xfrm>
            <a:off x="953450" y="2090425"/>
            <a:ext cx="4875300" cy="1670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Char char="●"/>
            </a:pPr>
            <a:r>
              <a:rPr lang="en">
                <a:latin typeface="Arial"/>
                <a:ea typeface="Arial"/>
                <a:cs typeface="Arial"/>
                <a:sym typeface="Arial"/>
              </a:rPr>
              <a:t>Setting different decision thresholds for different groups of users</a:t>
            </a:r>
            <a:endParaRPr>
              <a:latin typeface="Arial"/>
              <a:ea typeface="Arial"/>
              <a:cs typeface="Arial"/>
              <a:sym typeface="Arial"/>
            </a:endParaRPr>
          </a:p>
          <a:p>
            <a:pPr marL="457200" lvl="0" indent="-317500" algn="l" rtl="0">
              <a:lnSpc>
                <a:spcPct val="115000"/>
              </a:lnSpc>
              <a:spcBef>
                <a:spcPts val="1000"/>
              </a:spcBef>
              <a:spcAft>
                <a:spcPts val="0"/>
              </a:spcAft>
              <a:buSzPts val="1400"/>
              <a:buFont typeface="Arial"/>
              <a:buChar char="●"/>
            </a:pPr>
            <a:r>
              <a:rPr lang="en">
                <a:latin typeface="Arial"/>
                <a:ea typeface="Arial"/>
                <a:cs typeface="Arial"/>
                <a:sym typeface="Arial"/>
              </a:rPr>
              <a:t>Establish processes and practices to test for and mitigate bias in Al systems</a:t>
            </a:r>
            <a:endParaRPr>
              <a:latin typeface="Arial"/>
              <a:ea typeface="Arial"/>
              <a:cs typeface="Arial"/>
              <a:sym typeface="Arial"/>
            </a:endParaRPr>
          </a:p>
          <a:p>
            <a:pPr marL="457200" lvl="0" indent="-317500" algn="l" rtl="0">
              <a:spcBef>
                <a:spcPts val="1000"/>
              </a:spcBef>
              <a:spcAft>
                <a:spcPts val="1000"/>
              </a:spcAft>
              <a:buSzPts val="1400"/>
              <a:buFont typeface="Arial"/>
              <a:buChar char="●"/>
            </a:pPr>
            <a:r>
              <a:rPr lang="en">
                <a:latin typeface="Arial"/>
                <a:ea typeface="Arial"/>
                <a:cs typeface="Arial"/>
                <a:sym typeface="Arial"/>
              </a:rPr>
              <a:t>Before executing an algorithm, developers should make initial assumptions about its purpose and account for biases where appropriate.</a:t>
            </a:r>
            <a:endParaRPr>
              <a:latin typeface="Arial"/>
              <a:ea typeface="Arial"/>
              <a:cs typeface="Arial"/>
              <a:sym typeface="Arial"/>
            </a:endParaRPr>
          </a:p>
        </p:txBody>
      </p:sp>
      <p:pic>
        <p:nvPicPr>
          <p:cNvPr id="810" name="Google Shape;810;p85"/>
          <p:cNvPicPr preferRelativeResize="0"/>
          <p:nvPr/>
        </p:nvPicPr>
        <p:blipFill>
          <a:blip r:embed="rId3">
            <a:alphaModFix/>
          </a:blip>
          <a:stretch>
            <a:fillRect/>
          </a:stretch>
        </p:blipFill>
        <p:spPr>
          <a:xfrm>
            <a:off x="6206700" y="2217825"/>
            <a:ext cx="1670100" cy="1670100"/>
          </a:xfrm>
          <a:prstGeom prst="rect">
            <a:avLst/>
          </a:prstGeom>
          <a:noFill/>
          <a:ln>
            <a:noFill/>
          </a:ln>
        </p:spPr>
      </p:pic>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86"/>
          <p:cNvSpPr txBox="1">
            <a:spLocks noGrp="1"/>
          </p:cNvSpPr>
          <p:nvPr>
            <p:ph type="title"/>
          </p:nvPr>
        </p:nvSpPr>
        <p:spPr>
          <a:xfrm>
            <a:off x="909300" y="345775"/>
            <a:ext cx="7325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References</a:t>
            </a:r>
            <a:endParaRPr sz="2600"/>
          </a:p>
        </p:txBody>
      </p:sp>
      <p:sp>
        <p:nvSpPr>
          <p:cNvPr id="816" name="Google Shape;816;p86"/>
          <p:cNvSpPr txBox="1">
            <a:spLocks noGrp="1"/>
          </p:cNvSpPr>
          <p:nvPr>
            <p:ph type="body" idx="1"/>
          </p:nvPr>
        </p:nvSpPr>
        <p:spPr>
          <a:xfrm>
            <a:off x="579450" y="844725"/>
            <a:ext cx="7985100" cy="3775200"/>
          </a:xfrm>
          <a:prstGeom prst="rect">
            <a:avLst/>
          </a:prstGeom>
        </p:spPr>
        <p:txBody>
          <a:bodyPr spcFirstLastPara="1" wrap="square" lIns="91425" tIns="91425" rIns="91425" bIns="91425" anchor="ctr" anchorCtr="0">
            <a:noAutofit/>
          </a:bodyPr>
          <a:lstStyle/>
          <a:p>
            <a:pPr marL="457200" lvl="0" indent="-285750" algn="l" rtl="0">
              <a:spcBef>
                <a:spcPts val="0"/>
              </a:spcBef>
              <a:spcAft>
                <a:spcPts val="0"/>
              </a:spcAft>
              <a:buClr>
                <a:schemeClr val="dk1"/>
              </a:buClr>
              <a:buSzPts val="900"/>
              <a:buAutoNum type="arabicPeriod"/>
            </a:pPr>
            <a:r>
              <a:rPr lang="en" sz="900"/>
              <a:t>Agarwal, D. (n.d.). An introduction to AI at linkedIn. LinkedIn Engineering. Retrieved October 27, 2022, from https://engineering.linkedin.com/blog/2018/10/an-introduction-to-ai-at-linkedin</a:t>
            </a:r>
            <a:endParaRPr sz="900"/>
          </a:p>
          <a:p>
            <a:pPr marL="457200" lvl="0" indent="-285750" algn="l" rtl="0">
              <a:spcBef>
                <a:spcPts val="0"/>
              </a:spcBef>
              <a:spcAft>
                <a:spcPts val="0"/>
              </a:spcAft>
              <a:buClr>
                <a:schemeClr val="dk1"/>
              </a:buClr>
              <a:buSzPts val="900"/>
              <a:buAutoNum type="arabicPeriod"/>
            </a:pPr>
            <a:r>
              <a:rPr lang="en" sz="900"/>
              <a:t>Babi, J. (n.d.). LinkedIn - ai helps companies and professionals find each other faster. Digital Innovation and Transformation. Retrieved October 27, 2022, from https://d3.harvard.edu/platform-digit/submission/linkedin-ai-helps-companies-and-professionals- find-each-other-faster/</a:t>
            </a:r>
            <a:endParaRPr sz="900"/>
          </a:p>
          <a:p>
            <a:pPr marL="457200" lvl="0" indent="-285750" algn="l" rtl="0">
              <a:spcBef>
                <a:spcPts val="0"/>
              </a:spcBef>
              <a:spcAft>
                <a:spcPts val="0"/>
              </a:spcAft>
              <a:buClr>
                <a:schemeClr val="dk1"/>
              </a:buClr>
              <a:buSzPts val="900"/>
              <a:buAutoNum type="arabicPeriod"/>
            </a:pPr>
            <a:r>
              <a:rPr lang="en" sz="900"/>
              <a:t>Gareth R. Jones &amp; Jennifer M. George. (2014). Contemporary Management, McGraw-Hill Education.</a:t>
            </a:r>
            <a:endParaRPr sz="900"/>
          </a:p>
          <a:p>
            <a:pPr marL="457200" lvl="0" indent="-285750" algn="l" rtl="0">
              <a:spcBef>
                <a:spcPts val="0"/>
              </a:spcBef>
              <a:spcAft>
                <a:spcPts val="0"/>
              </a:spcAft>
              <a:buClr>
                <a:schemeClr val="dk1"/>
              </a:buClr>
              <a:buSzPts val="900"/>
              <a:buAutoNum type="arabicPeriod"/>
            </a:pPr>
            <a:r>
              <a:rPr lang="en" sz="900"/>
              <a:t>Hitt, M. A., Haynes, K. T., &amp; Serpa, R. (2010). Strategic Leadership for the 21 Century. Business Horizons, 53, 437–444.</a:t>
            </a:r>
            <a:endParaRPr sz="900"/>
          </a:p>
          <a:p>
            <a:pPr marL="457200" lvl="0" indent="-285750" algn="l" rtl="0">
              <a:spcBef>
                <a:spcPts val="0"/>
              </a:spcBef>
              <a:spcAft>
                <a:spcPts val="0"/>
              </a:spcAft>
              <a:buClr>
                <a:schemeClr val="dk1"/>
              </a:buClr>
              <a:buSzPts val="900"/>
              <a:buAutoNum type="arabicPeriod"/>
            </a:pPr>
            <a:r>
              <a:rPr lang="en" sz="900"/>
              <a:t>LinkedIn | Overview, History, &amp; Facts. (n.d.). Encyclopedia Britannica. Retrieved October 27, 2022, from https://www.britannica.com/topic/LinkedIn</a:t>
            </a:r>
            <a:endParaRPr sz="900"/>
          </a:p>
          <a:p>
            <a:pPr marL="457200" lvl="0" indent="-285750" algn="l" rtl="0">
              <a:spcBef>
                <a:spcPts val="0"/>
              </a:spcBef>
              <a:spcAft>
                <a:spcPts val="0"/>
              </a:spcAft>
              <a:buClr>
                <a:schemeClr val="dk1"/>
              </a:buClr>
              <a:buSzPts val="900"/>
              <a:buAutoNum type="arabicPeriod"/>
            </a:pPr>
            <a:r>
              <a:rPr lang="en" sz="900"/>
              <a:t>Walch, K. (2020, July 2). How AI is impacting operations at linkedin. Forbes. Retrieved October 27, 2022, from https://www.forbes.com/sites/cognitiveworld/2020/07/02/how-ai-is-impacting-operations-at-link edin/?sh=1f042c523a48</a:t>
            </a:r>
            <a:endParaRPr sz="900"/>
          </a:p>
          <a:p>
            <a:pPr marL="457200" marR="0" lvl="0" indent="-285750" algn="l" rtl="0">
              <a:lnSpc>
                <a:spcPct val="100000"/>
              </a:lnSpc>
              <a:spcBef>
                <a:spcPts val="0"/>
              </a:spcBef>
              <a:spcAft>
                <a:spcPts val="0"/>
              </a:spcAft>
              <a:buSzPts val="900"/>
              <a:buAutoNum type="arabicPeriod"/>
            </a:pPr>
            <a:r>
              <a:rPr lang="en" sz="900"/>
              <a:t>Bishop, T. (2021, July 28). LinkedIn posts first $10 billion year, 5 years after Microsoft deal, but profits remain a mystery &amp;ndash; GeekWire. GeekWire. Retrieved October 28, 2022, from https://www.geekwire.com/2021/linkedin-posts-first-10-billion-year-5-years-microsoft-deal-profi ts-remain-mystery/</a:t>
            </a:r>
            <a:endParaRPr sz="900"/>
          </a:p>
          <a:p>
            <a:pPr marL="457200" marR="0" lvl="0" indent="-285750" algn="l" rtl="0">
              <a:lnSpc>
                <a:spcPct val="100000"/>
              </a:lnSpc>
              <a:spcBef>
                <a:spcPts val="0"/>
              </a:spcBef>
              <a:spcAft>
                <a:spcPts val="0"/>
              </a:spcAft>
              <a:buSzPts val="900"/>
              <a:buAutoNum type="arabicPeriod"/>
            </a:pPr>
            <a:r>
              <a:rPr lang="en" sz="900"/>
              <a:t>A Case Study on LinkedIn - Leveraging Big Data Analytics. (2022, April 12). JIMS Kalkaji. Retrieved December 1, 2022, from </a:t>
            </a:r>
            <a:r>
              <a:rPr lang="en" sz="900">
                <a:uFill>
                  <a:noFill/>
                </a:uFill>
                <a:hlinkClick r:id="rId3"/>
              </a:rPr>
              <a:t>https://www.jagannath.org/blog/information-technology/a-case-study-on-linkedin-leveraging-big-data-analytics/</a:t>
            </a:r>
            <a:endParaRPr sz="900"/>
          </a:p>
          <a:p>
            <a:pPr marL="457200" marR="0" lvl="0" indent="-285750" algn="l" rtl="0">
              <a:lnSpc>
                <a:spcPct val="100000"/>
              </a:lnSpc>
              <a:spcBef>
                <a:spcPts val="0"/>
              </a:spcBef>
              <a:spcAft>
                <a:spcPts val="0"/>
              </a:spcAft>
              <a:buSzPts val="900"/>
              <a:buAutoNum type="arabicPeriod"/>
            </a:pPr>
            <a:r>
              <a:rPr lang="en" sz="900"/>
              <a:t>Tackling bias in artificial intelligence (and in humans). (n.d.). McKinsey &amp; Company. Retrieved December 1, 2022, from </a:t>
            </a:r>
            <a:r>
              <a:rPr lang="en" sz="900">
                <a:uFill>
                  <a:noFill/>
                </a:uFill>
                <a:hlinkClick r:id="rId4"/>
              </a:rPr>
              <a:t>https://www.mckinsey.com/featured-insights/artificial-intelligence/tackling-bias-in-artificial-intelligence-and-in-humans</a:t>
            </a:r>
            <a:endParaRPr sz="900"/>
          </a:p>
          <a:p>
            <a:pPr marL="457200" marR="0" lvl="0" indent="-285750" algn="l" rtl="0">
              <a:lnSpc>
                <a:spcPct val="100000"/>
              </a:lnSpc>
              <a:spcBef>
                <a:spcPts val="0"/>
              </a:spcBef>
              <a:spcAft>
                <a:spcPts val="0"/>
              </a:spcAft>
              <a:buSzPts val="900"/>
              <a:buAutoNum type="arabicPeriod"/>
            </a:pPr>
            <a:r>
              <a:rPr lang="en" sz="900"/>
              <a:t>Lee, Paul Resnick, and Genie Barton, N. T. (2019, May 22). Algorithmic bias detection and mitigation: Best practices and policies to reduce consumer harms. Brookings. Retrieved December 1, 2022, from </a:t>
            </a:r>
            <a:r>
              <a:rPr lang="en" sz="900">
                <a:uFill>
                  <a:noFill/>
                </a:uFill>
                <a:hlinkClick r:id="rId5"/>
              </a:rPr>
              <a:t>https://www.brookings.edu/research/algorithmic-bias-detection-and-mitigation-best-practices-and-policies-to-reduce-consumer-harms/</a:t>
            </a:r>
            <a:r>
              <a:rPr lang="en" sz="900"/>
              <a:t> </a:t>
            </a:r>
            <a:endParaRPr sz="900"/>
          </a:p>
          <a:p>
            <a:pPr marL="457200" marR="0" lvl="0" indent="-285750" algn="l" rtl="0">
              <a:lnSpc>
                <a:spcPct val="100000"/>
              </a:lnSpc>
              <a:spcBef>
                <a:spcPts val="0"/>
              </a:spcBef>
              <a:spcAft>
                <a:spcPts val="0"/>
              </a:spcAft>
              <a:buSzPts val="900"/>
              <a:buAutoNum type="arabicPeriod"/>
            </a:pPr>
            <a:r>
              <a:rPr lang="en" sz="900"/>
              <a:t>Martell, C. (2018, May 16). </a:t>
            </a:r>
            <a:r>
              <a:rPr lang="en" sz="900" i="1"/>
              <a:t>The AI Academy: How We’re Scaling AI Across LinkedIn</a:t>
            </a:r>
            <a:r>
              <a:rPr lang="en" sz="900"/>
              <a:t>. https://engineering.linkedin.com/blog/2018/05/the-ai-academy--how-were-scaling-ai-across-linkedin</a:t>
            </a:r>
            <a:endParaRPr sz="900"/>
          </a:p>
          <a:p>
            <a:pPr marL="457200" marR="0" lvl="0" indent="-285750" algn="l" rtl="0">
              <a:lnSpc>
                <a:spcPct val="100000"/>
              </a:lnSpc>
              <a:spcBef>
                <a:spcPts val="0"/>
              </a:spcBef>
              <a:spcAft>
                <a:spcPts val="0"/>
              </a:spcAft>
              <a:buSzPts val="900"/>
              <a:buAutoNum type="arabicPeriod"/>
            </a:pPr>
            <a:r>
              <a:rPr lang="en" sz="900"/>
              <a:t>Yang, J. (2022, Apr 6). The journey to build an explainable AI-driven recommendation system to help scale sales efficiency across. LinkedIn. </a:t>
            </a:r>
            <a:r>
              <a:rPr lang="en" sz="900">
                <a:uFill>
                  <a:noFill/>
                </a:uFill>
                <a:hlinkClick r:id="rId6"/>
              </a:rPr>
              <a:t>https://engineering.linkedin.com/blog/2022/the-journey-to-build-an-explainable-ai-driven-recommendation-sys</a:t>
            </a:r>
            <a:endParaRPr sz="900"/>
          </a:p>
          <a:p>
            <a:pPr marL="457200" marR="0" lvl="0" indent="-285750" algn="l" rtl="0">
              <a:lnSpc>
                <a:spcPct val="100000"/>
              </a:lnSpc>
              <a:spcBef>
                <a:spcPts val="0"/>
              </a:spcBef>
              <a:spcAft>
                <a:spcPts val="0"/>
              </a:spcAft>
              <a:buSzPts val="900"/>
              <a:buAutoNum type="arabicPeriod"/>
            </a:pPr>
            <a:r>
              <a:rPr lang="en" sz="900"/>
              <a:t>Culture and Values. (n.d.). LinkedIn Careers. Retrieved December 2, 2022, from </a:t>
            </a:r>
            <a:r>
              <a:rPr lang="en" sz="900">
                <a:uFill>
                  <a:noFill/>
                </a:uFill>
                <a:hlinkClick r:id="rId7"/>
              </a:rPr>
              <a:t>https://careers.linkedin.com/culture-and-values</a:t>
            </a:r>
            <a:endParaRPr sz="900"/>
          </a:p>
          <a:p>
            <a:pPr marL="457200" marR="0" lvl="0" indent="-285750" algn="l" rtl="0">
              <a:lnSpc>
                <a:spcPct val="100000"/>
              </a:lnSpc>
              <a:spcBef>
                <a:spcPts val="0"/>
              </a:spcBef>
              <a:spcAft>
                <a:spcPts val="0"/>
              </a:spcAft>
              <a:buSzPts val="900"/>
              <a:buAutoNum type="arabicPeriod"/>
            </a:pPr>
            <a:r>
              <a:rPr lang="en" sz="900"/>
              <a:t>How LinkedIn Uses Machine Learning to Analyze Member Data. (2016, December 7). LinkedIn. Retrieved December 2, 2022, from https://www.linkedin.com/pulse/revealing-true-value-linkedin-data-margaretta-colangelo/</a:t>
            </a:r>
            <a:endParaRPr sz="900"/>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87"/>
          <p:cNvSpPr txBox="1">
            <a:spLocks noGrp="1"/>
          </p:cNvSpPr>
          <p:nvPr>
            <p:ph type="ctrTitle"/>
          </p:nvPr>
        </p:nvSpPr>
        <p:spPr>
          <a:xfrm>
            <a:off x="953450" y="669825"/>
            <a:ext cx="30000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22" name="Google Shape;822;p87"/>
          <p:cNvSpPr txBox="1">
            <a:spLocks noGrp="1"/>
          </p:cNvSpPr>
          <p:nvPr>
            <p:ph type="title" idx="2"/>
          </p:nvPr>
        </p:nvSpPr>
        <p:spPr>
          <a:xfrm>
            <a:off x="953450" y="2072526"/>
            <a:ext cx="286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have any questions?</a:t>
            </a:r>
            <a:endParaRPr/>
          </a:p>
        </p:txBody>
      </p:sp>
      <p:sp>
        <p:nvSpPr>
          <p:cNvPr id="823" name="Google Shape;823;p87"/>
          <p:cNvSpPr txBox="1"/>
          <p:nvPr/>
        </p:nvSpPr>
        <p:spPr>
          <a:xfrm>
            <a:off x="953450" y="4247409"/>
            <a:ext cx="3000000" cy="20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Open Sans"/>
                <a:ea typeface="Open Sans"/>
                <a:cs typeface="Open Sans"/>
                <a:sym typeface="Open Sans"/>
              </a:rPr>
              <a:t>Please keep this slide for attribution</a:t>
            </a:r>
            <a:endParaRPr sz="1100">
              <a:solidFill>
                <a:schemeClr val="lt1"/>
              </a:solidFill>
              <a:latin typeface="Open Sans"/>
              <a:ea typeface="Open Sans"/>
              <a:cs typeface="Open Sans"/>
              <a:sym typeface="Open Sans"/>
            </a:endParaRPr>
          </a:p>
        </p:txBody>
      </p:sp>
      <p:sp>
        <p:nvSpPr>
          <p:cNvPr id="824" name="Google Shape;824;p87"/>
          <p:cNvSpPr/>
          <p:nvPr/>
        </p:nvSpPr>
        <p:spPr>
          <a:xfrm>
            <a:off x="1054605" y="3079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87"/>
          <p:cNvGrpSpPr/>
          <p:nvPr/>
        </p:nvGrpSpPr>
        <p:grpSpPr>
          <a:xfrm>
            <a:off x="1675660" y="3079465"/>
            <a:ext cx="346056" cy="345674"/>
            <a:chOff x="3303268" y="3817349"/>
            <a:chExt cx="346056" cy="345674"/>
          </a:xfrm>
        </p:grpSpPr>
        <p:sp>
          <p:nvSpPr>
            <p:cNvPr id="826" name="Google Shape;826;p8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87"/>
          <p:cNvGrpSpPr/>
          <p:nvPr/>
        </p:nvGrpSpPr>
        <p:grpSpPr>
          <a:xfrm>
            <a:off x="2297097" y="3079465"/>
            <a:ext cx="346056" cy="345674"/>
            <a:chOff x="3752358" y="3817349"/>
            <a:chExt cx="346056" cy="345674"/>
          </a:xfrm>
        </p:grpSpPr>
        <p:sp>
          <p:nvSpPr>
            <p:cNvPr id="831" name="Google Shape;831;p8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87"/>
          <p:cNvGrpSpPr/>
          <p:nvPr/>
        </p:nvGrpSpPr>
        <p:grpSpPr>
          <a:xfrm>
            <a:off x="2918534" y="3079465"/>
            <a:ext cx="346024" cy="345674"/>
            <a:chOff x="4201447" y="3817349"/>
            <a:chExt cx="346024" cy="345674"/>
          </a:xfrm>
        </p:grpSpPr>
        <p:sp>
          <p:nvSpPr>
            <p:cNvPr id="836" name="Google Shape;836;p87"/>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7"/>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87"/>
          <p:cNvGrpSpPr/>
          <p:nvPr/>
        </p:nvGrpSpPr>
        <p:grpSpPr>
          <a:xfrm>
            <a:off x="3539939" y="3079465"/>
            <a:ext cx="346056" cy="345674"/>
            <a:chOff x="2238181" y="4120624"/>
            <a:chExt cx="346056" cy="345674"/>
          </a:xfrm>
        </p:grpSpPr>
        <p:grpSp>
          <p:nvGrpSpPr>
            <p:cNvPr id="839" name="Google Shape;839;p87"/>
            <p:cNvGrpSpPr/>
            <p:nvPr/>
          </p:nvGrpSpPr>
          <p:grpSpPr>
            <a:xfrm>
              <a:off x="2309155" y="4177413"/>
              <a:ext cx="203862" cy="231903"/>
              <a:chOff x="1512725" y="258500"/>
              <a:chExt cx="4570900" cy="5199625"/>
            </a:xfrm>
          </p:grpSpPr>
          <p:sp>
            <p:nvSpPr>
              <p:cNvPr id="840" name="Google Shape;840;p87"/>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7"/>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87"/>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4"/>
          <p:cNvSpPr txBox="1">
            <a:spLocks noGrp="1"/>
          </p:cNvSpPr>
          <p:nvPr>
            <p:ph type="title"/>
          </p:nvPr>
        </p:nvSpPr>
        <p:spPr>
          <a:xfrm>
            <a:off x="5264675" y="2548725"/>
            <a:ext cx="25470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 </a:t>
            </a:r>
            <a:endParaRPr/>
          </a:p>
        </p:txBody>
      </p:sp>
      <p:sp>
        <p:nvSpPr>
          <p:cNvPr id="497" name="Google Shape;497;p54"/>
          <p:cNvSpPr txBox="1">
            <a:spLocks noGrp="1"/>
          </p:cNvSpPr>
          <p:nvPr>
            <p:ph type="subTitle" idx="1"/>
          </p:nvPr>
        </p:nvSpPr>
        <p:spPr>
          <a:xfrm>
            <a:off x="5264675" y="3205774"/>
            <a:ext cx="23247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Brief introduction of the organization</a:t>
            </a:r>
            <a:endParaRPr/>
          </a:p>
        </p:txBody>
      </p:sp>
      <p:pic>
        <p:nvPicPr>
          <p:cNvPr id="498" name="Google Shape;498;p54"/>
          <p:cNvPicPr preferRelativeResize="0"/>
          <p:nvPr/>
        </p:nvPicPr>
        <p:blipFill>
          <a:blip r:embed="rId3">
            <a:alphaModFix/>
          </a:blip>
          <a:stretch>
            <a:fillRect/>
          </a:stretch>
        </p:blipFill>
        <p:spPr>
          <a:xfrm>
            <a:off x="5379450" y="1268800"/>
            <a:ext cx="1191150" cy="1012950"/>
          </a:xfrm>
          <a:prstGeom prst="rect">
            <a:avLst/>
          </a:prstGeom>
          <a:noFill/>
          <a:ln>
            <a:noFill/>
          </a:ln>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5"/>
          <p:cNvSpPr txBox="1">
            <a:spLocks noGrp="1"/>
          </p:cNvSpPr>
          <p:nvPr>
            <p:ph type="title"/>
          </p:nvPr>
        </p:nvSpPr>
        <p:spPr>
          <a:xfrm>
            <a:off x="953450" y="521225"/>
            <a:ext cx="6635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a:t>
            </a:r>
            <a:endParaRPr/>
          </a:p>
        </p:txBody>
      </p:sp>
      <p:sp>
        <p:nvSpPr>
          <p:cNvPr id="504" name="Google Shape;504;p55"/>
          <p:cNvSpPr txBox="1">
            <a:spLocks noGrp="1"/>
          </p:cNvSpPr>
          <p:nvPr>
            <p:ph type="title" idx="2"/>
          </p:nvPr>
        </p:nvSpPr>
        <p:spPr>
          <a:xfrm>
            <a:off x="1640225" y="152282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Launched in 2002</a:t>
            </a:r>
            <a:endParaRPr/>
          </a:p>
        </p:txBody>
      </p:sp>
      <p:sp>
        <p:nvSpPr>
          <p:cNvPr id="505" name="Google Shape;505;p55"/>
          <p:cNvSpPr txBox="1">
            <a:spLocks noGrp="1"/>
          </p:cNvSpPr>
          <p:nvPr>
            <p:ph type="subTitle" idx="1"/>
          </p:nvPr>
        </p:nvSpPr>
        <p:spPr>
          <a:xfrm>
            <a:off x="1640225" y="1961850"/>
            <a:ext cx="2336400" cy="48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latin typeface="Arial"/>
                <a:ea typeface="Arial"/>
                <a:cs typeface="Arial"/>
                <a:sym typeface="Arial"/>
              </a:rPr>
              <a:t>Social networking platform specifically for the business community</a:t>
            </a:r>
            <a:endParaRPr sz="1500"/>
          </a:p>
        </p:txBody>
      </p:sp>
      <p:sp>
        <p:nvSpPr>
          <p:cNvPr id="506" name="Google Shape;506;p55"/>
          <p:cNvSpPr txBox="1">
            <a:spLocks noGrp="1"/>
          </p:cNvSpPr>
          <p:nvPr>
            <p:ph type="title" idx="3"/>
          </p:nvPr>
        </p:nvSpPr>
        <p:spPr>
          <a:xfrm>
            <a:off x="5566775" y="1522825"/>
            <a:ext cx="27867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Professional networking</a:t>
            </a:r>
            <a:endParaRPr/>
          </a:p>
        </p:txBody>
      </p:sp>
      <p:sp>
        <p:nvSpPr>
          <p:cNvPr id="507" name="Google Shape;507;p55"/>
          <p:cNvSpPr txBox="1">
            <a:spLocks noGrp="1"/>
          </p:cNvSpPr>
          <p:nvPr>
            <p:ph type="subTitle" idx="4"/>
          </p:nvPr>
        </p:nvSpPr>
        <p:spPr>
          <a:xfrm>
            <a:off x="5566775" y="1961850"/>
            <a:ext cx="2644200" cy="48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latin typeface="Arial"/>
                <a:ea typeface="Arial"/>
                <a:cs typeface="Arial"/>
                <a:sym typeface="Arial"/>
              </a:rPr>
              <a:t>Users create profiles, in which they summarize their careers, skills, and employment history.</a:t>
            </a:r>
            <a:endParaRPr sz="1500"/>
          </a:p>
        </p:txBody>
      </p:sp>
      <p:sp>
        <p:nvSpPr>
          <p:cNvPr id="508" name="Google Shape;508;p55"/>
          <p:cNvSpPr txBox="1">
            <a:spLocks noGrp="1"/>
          </p:cNvSpPr>
          <p:nvPr>
            <p:ph type="title" idx="5"/>
          </p:nvPr>
        </p:nvSpPr>
        <p:spPr>
          <a:xfrm>
            <a:off x="1640225" y="30265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Job postings</a:t>
            </a:r>
            <a:endParaRPr/>
          </a:p>
        </p:txBody>
      </p:sp>
      <p:sp>
        <p:nvSpPr>
          <p:cNvPr id="509" name="Google Shape;509;p55"/>
          <p:cNvSpPr txBox="1">
            <a:spLocks noGrp="1"/>
          </p:cNvSpPr>
          <p:nvPr>
            <p:ph type="subTitle" idx="6"/>
          </p:nvPr>
        </p:nvSpPr>
        <p:spPr>
          <a:xfrm>
            <a:off x="1640225" y="3474200"/>
            <a:ext cx="2644200" cy="48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latin typeface="Arial"/>
                <a:ea typeface="Arial"/>
                <a:cs typeface="Arial"/>
                <a:sym typeface="Arial"/>
              </a:rPr>
              <a:t>Employers publish job postings and search for potential candidates </a:t>
            </a:r>
            <a:endParaRPr sz="1500"/>
          </a:p>
        </p:txBody>
      </p:sp>
      <p:sp>
        <p:nvSpPr>
          <p:cNvPr id="510" name="Google Shape;510;p55"/>
          <p:cNvSpPr txBox="1">
            <a:spLocks noGrp="1"/>
          </p:cNvSpPr>
          <p:nvPr>
            <p:ph type="title" idx="7"/>
          </p:nvPr>
        </p:nvSpPr>
        <p:spPr>
          <a:xfrm>
            <a:off x="5566775" y="2982938"/>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Linkedin Learning </a:t>
            </a:r>
            <a:endParaRPr/>
          </a:p>
        </p:txBody>
      </p:sp>
      <p:sp>
        <p:nvSpPr>
          <p:cNvPr id="511" name="Google Shape;511;p55"/>
          <p:cNvSpPr txBox="1">
            <a:spLocks noGrp="1"/>
          </p:cNvSpPr>
          <p:nvPr>
            <p:ph type="subTitle" idx="8"/>
          </p:nvPr>
        </p:nvSpPr>
        <p:spPr>
          <a:xfrm>
            <a:off x="5566775" y="3429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Arial"/>
                <a:ea typeface="Arial"/>
                <a:cs typeface="Arial"/>
                <a:sym typeface="Arial"/>
              </a:rPr>
              <a:t>A platform for online learning that enables users to gain skills to advance their careers</a:t>
            </a:r>
            <a:endParaRPr sz="1500"/>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6"/>
          <p:cNvSpPr txBox="1">
            <a:spLocks noGrp="1"/>
          </p:cNvSpPr>
          <p:nvPr>
            <p:ph type="title"/>
          </p:nvPr>
        </p:nvSpPr>
        <p:spPr>
          <a:xfrm>
            <a:off x="953450" y="521225"/>
            <a:ext cx="7264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shared values and vision</a:t>
            </a:r>
            <a:endParaRPr/>
          </a:p>
        </p:txBody>
      </p:sp>
      <p:sp>
        <p:nvSpPr>
          <p:cNvPr id="517" name="Google Shape;517;p56"/>
          <p:cNvSpPr txBox="1">
            <a:spLocks noGrp="1"/>
          </p:cNvSpPr>
          <p:nvPr>
            <p:ph type="subTitle" idx="1"/>
          </p:nvPr>
        </p:nvSpPr>
        <p:spPr>
          <a:xfrm>
            <a:off x="2922600" y="1781488"/>
            <a:ext cx="3298800" cy="318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latin typeface="Arial"/>
                <a:ea typeface="Arial"/>
                <a:cs typeface="Arial"/>
                <a:sym typeface="Arial"/>
              </a:rPr>
              <a:t>Diversity, inclusion and belonging</a:t>
            </a:r>
            <a:endParaRPr sz="1300" b="1">
              <a:latin typeface="Arial"/>
              <a:ea typeface="Arial"/>
              <a:cs typeface="Arial"/>
              <a:sym typeface="Arial"/>
            </a:endParaRPr>
          </a:p>
          <a:p>
            <a:pPr marL="457200" lvl="0" indent="0" algn="l" rtl="0">
              <a:lnSpc>
                <a:spcPct val="115000"/>
              </a:lnSpc>
              <a:spcBef>
                <a:spcPts val="0"/>
              </a:spcBef>
              <a:spcAft>
                <a:spcPts val="0"/>
              </a:spcAft>
              <a:buNone/>
            </a:pPr>
            <a:endParaRPr sz="1300">
              <a:latin typeface="Arial"/>
              <a:ea typeface="Arial"/>
              <a:cs typeface="Arial"/>
              <a:sym typeface="Arial"/>
            </a:endParaRPr>
          </a:p>
        </p:txBody>
      </p:sp>
      <p:pic>
        <p:nvPicPr>
          <p:cNvPr id="518" name="Google Shape;518;p56"/>
          <p:cNvPicPr preferRelativeResize="0"/>
          <p:nvPr/>
        </p:nvPicPr>
        <p:blipFill>
          <a:blip r:embed="rId3">
            <a:alphaModFix/>
          </a:blip>
          <a:stretch>
            <a:fillRect/>
          </a:stretch>
        </p:blipFill>
        <p:spPr>
          <a:xfrm>
            <a:off x="953450" y="1411148"/>
            <a:ext cx="1893841" cy="1086851"/>
          </a:xfrm>
          <a:prstGeom prst="rect">
            <a:avLst/>
          </a:prstGeom>
          <a:noFill/>
          <a:ln>
            <a:noFill/>
          </a:ln>
        </p:spPr>
      </p:pic>
      <p:pic>
        <p:nvPicPr>
          <p:cNvPr id="519" name="Google Shape;519;p56"/>
          <p:cNvPicPr preferRelativeResize="0"/>
          <p:nvPr/>
        </p:nvPicPr>
        <p:blipFill>
          <a:blip r:embed="rId4">
            <a:alphaModFix/>
          </a:blip>
          <a:stretch>
            <a:fillRect/>
          </a:stretch>
        </p:blipFill>
        <p:spPr>
          <a:xfrm>
            <a:off x="6221400" y="2320600"/>
            <a:ext cx="2146375" cy="1144731"/>
          </a:xfrm>
          <a:prstGeom prst="rect">
            <a:avLst/>
          </a:prstGeom>
          <a:noFill/>
          <a:ln>
            <a:noFill/>
          </a:ln>
        </p:spPr>
      </p:pic>
      <p:sp>
        <p:nvSpPr>
          <p:cNvPr id="520" name="Google Shape;520;p56"/>
          <p:cNvSpPr txBox="1">
            <a:spLocks noGrp="1"/>
          </p:cNvSpPr>
          <p:nvPr>
            <p:ph type="subTitle" idx="1"/>
          </p:nvPr>
        </p:nvSpPr>
        <p:spPr>
          <a:xfrm>
            <a:off x="3458402" y="2577975"/>
            <a:ext cx="2763000" cy="48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latin typeface="Arial"/>
                <a:ea typeface="Arial"/>
                <a:cs typeface="Arial"/>
                <a:sym typeface="Arial"/>
              </a:rPr>
              <a:t>Honest and constructive learning</a:t>
            </a:r>
            <a:endParaRPr sz="1500" b="1"/>
          </a:p>
        </p:txBody>
      </p:sp>
      <p:pic>
        <p:nvPicPr>
          <p:cNvPr id="521" name="Google Shape;521;p56"/>
          <p:cNvPicPr preferRelativeResize="0"/>
          <p:nvPr/>
        </p:nvPicPr>
        <p:blipFill>
          <a:blip r:embed="rId5">
            <a:alphaModFix/>
          </a:blip>
          <a:stretch>
            <a:fillRect/>
          </a:stretch>
        </p:blipFill>
        <p:spPr>
          <a:xfrm>
            <a:off x="1090150" y="3062775"/>
            <a:ext cx="1620450" cy="1620450"/>
          </a:xfrm>
          <a:prstGeom prst="rect">
            <a:avLst/>
          </a:prstGeom>
          <a:noFill/>
          <a:ln>
            <a:noFill/>
          </a:ln>
        </p:spPr>
      </p:pic>
      <p:sp>
        <p:nvSpPr>
          <p:cNvPr id="522" name="Google Shape;522;p56"/>
          <p:cNvSpPr txBox="1">
            <a:spLocks noGrp="1"/>
          </p:cNvSpPr>
          <p:nvPr>
            <p:ph type="subTitle" idx="1"/>
          </p:nvPr>
        </p:nvSpPr>
        <p:spPr>
          <a:xfrm>
            <a:off x="2847302" y="3540350"/>
            <a:ext cx="2763000" cy="484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latin typeface="Arial"/>
                <a:ea typeface="Arial"/>
                <a:cs typeface="Arial"/>
                <a:sym typeface="Arial"/>
              </a:rPr>
              <a:t>Prioritizing people</a:t>
            </a:r>
            <a:endParaRPr sz="1500" b="1"/>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7"/>
          <p:cNvSpPr txBox="1">
            <a:spLocks noGrp="1"/>
          </p:cNvSpPr>
          <p:nvPr>
            <p:ph type="title"/>
          </p:nvPr>
        </p:nvSpPr>
        <p:spPr>
          <a:xfrm>
            <a:off x="953450" y="521225"/>
            <a:ext cx="747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this topic?</a:t>
            </a:r>
            <a:endParaRPr/>
          </a:p>
        </p:txBody>
      </p:sp>
      <p:sp>
        <p:nvSpPr>
          <p:cNvPr id="528" name="Google Shape;528;p57"/>
          <p:cNvSpPr txBox="1">
            <a:spLocks noGrp="1"/>
          </p:cNvSpPr>
          <p:nvPr>
            <p:ph type="subTitle" idx="1"/>
          </p:nvPr>
        </p:nvSpPr>
        <p:spPr>
          <a:xfrm>
            <a:off x="1158325" y="3163950"/>
            <a:ext cx="3260100" cy="9069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Arial"/>
              <a:buChar char="➢"/>
            </a:pPr>
            <a:r>
              <a:rPr lang="en">
                <a:latin typeface="Arial"/>
                <a:ea typeface="Arial"/>
                <a:cs typeface="Arial"/>
                <a:sym typeface="Arial"/>
              </a:rPr>
              <a:t>Regular users of Linkedin</a:t>
            </a:r>
            <a:endParaRPr>
              <a:latin typeface="Arial"/>
              <a:ea typeface="Arial"/>
              <a:cs typeface="Arial"/>
              <a:sym typeface="Arial"/>
            </a:endParaRPr>
          </a:p>
          <a:p>
            <a:pPr marL="457200" lvl="0" indent="-317500" algn="l" rtl="0">
              <a:spcBef>
                <a:spcPts val="1000"/>
              </a:spcBef>
              <a:spcAft>
                <a:spcPts val="1000"/>
              </a:spcAft>
              <a:buSzPts val="1400"/>
              <a:buFont typeface="Arial"/>
              <a:buChar char="➢"/>
            </a:pPr>
            <a:r>
              <a:rPr lang="en">
                <a:latin typeface="Arial"/>
                <a:ea typeface="Arial"/>
                <a:cs typeface="Arial"/>
                <a:sym typeface="Arial"/>
              </a:rPr>
              <a:t>Networking, internship/job search, and learning new skills</a:t>
            </a:r>
            <a:endParaRPr>
              <a:latin typeface="Arial"/>
              <a:ea typeface="Arial"/>
              <a:cs typeface="Arial"/>
              <a:sym typeface="Arial"/>
            </a:endParaRPr>
          </a:p>
        </p:txBody>
      </p:sp>
      <p:sp>
        <p:nvSpPr>
          <p:cNvPr id="529" name="Google Shape;529;p57"/>
          <p:cNvSpPr txBox="1">
            <a:spLocks noGrp="1"/>
          </p:cNvSpPr>
          <p:nvPr>
            <p:ph type="title" idx="2"/>
          </p:nvPr>
        </p:nvSpPr>
        <p:spPr>
          <a:xfrm>
            <a:off x="1158313" y="2568000"/>
            <a:ext cx="28218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Familiarity with Linkedin</a:t>
            </a:r>
            <a:endParaRPr/>
          </a:p>
        </p:txBody>
      </p:sp>
      <p:sp>
        <p:nvSpPr>
          <p:cNvPr id="530" name="Google Shape;530;p57"/>
          <p:cNvSpPr txBox="1">
            <a:spLocks noGrp="1"/>
          </p:cNvSpPr>
          <p:nvPr>
            <p:ph type="title" idx="3"/>
          </p:nvPr>
        </p:nvSpPr>
        <p:spPr>
          <a:xfrm>
            <a:off x="5163863" y="2568000"/>
            <a:ext cx="28218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AI/Data Science</a:t>
            </a:r>
            <a:endParaRPr/>
          </a:p>
        </p:txBody>
      </p:sp>
      <p:sp>
        <p:nvSpPr>
          <p:cNvPr id="531" name="Google Shape;531;p57"/>
          <p:cNvSpPr txBox="1">
            <a:spLocks noGrp="1"/>
          </p:cNvSpPr>
          <p:nvPr>
            <p:ph type="subTitle" idx="4"/>
          </p:nvPr>
        </p:nvSpPr>
        <p:spPr>
          <a:xfrm>
            <a:off x="5163875" y="3279625"/>
            <a:ext cx="3260100" cy="9069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Arial"/>
              <a:buChar char="➢"/>
            </a:pPr>
            <a:r>
              <a:rPr lang="en">
                <a:latin typeface="Arial"/>
                <a:ea typeface="Arial"/>
                <a:cs typeface="Arial"/>
                <a:sym typeface="Arial"/>
              </a:rPr>
              <a:t>Cutting edge uses of AI</a:t>
            </a:r>
            <a:endParaRPr>
              <a:latin typeface="Arial"/>
              <a:ea typeface="Arial"/>
              <a:cs typeface="Arial"/>
              <a:sym typeface="Arial"/>
            </a:endParaRPr>
          </a:p>
          <a:p>
            <a:pPr marL="457200" lvl="0" indent="-317500" algn="l" rtl="0">
              <a:spcBef>
                <a:spcPts val="1000"/>
              </a:spcBef>
              <a:spcAft>
                <a:spcPts val="0"/>
              </a:spcAft>
              <a:buSzPts val="1400"/>
              <a:buFont typeface="Arial"/>
              <a:buChar char="➢"/>
            </a:pPr>
            <a:r>
              <a:rPr lang="en">
                <a:latin typeface="Arial"/>
                <a:ea typeface="Arial"/>
                <a:cs typeface="Arial"/>
                <a:sym typeface="Arial"/>
              </a:rPr>
              <a:t>Opportunity for strategic learning</a:t>
            </a:r>
            <a:endParaRPr>
              <a:latin typeface="Arial"/>
              <a:ea typeface="Arial"/>
              <a:cs typeface="Arial"/>
              <a:sym typeface="Arial"/>
            </a:endParaRPr>
          </a:p>
          <a:p>
            <a:pPr marL="457200" lvl="0" indent="-317500" algn="l" rtl="0">
              <a:spcBef>
                <a:spcPts val="1000"/>
              </a:spcBef>
              <a:spcAft>
                <a:spcPts val="0"/>
              </a:spcAft>
              <a:buSzPts val="1400"/>
              <a:buFont typeface="Arial"/>
              <a:buChar char="➢"/>
            </a:pPr>
            <a:r>
              <a:rPr lang="en">
                <a:latin typeface="Arial"/>
                <a:ea typeface="Arial"/>
                <a:cs typeface="Arial"/>
                <a:sym typeface="Arial"/>
              </a:rPr>
              <a:t>Explore practical Data Science applications.</a:t>
            </a:r>
            <a:endParaRPr>
              <a:latin typeface="Arial"/>
              <a:ea typeface="Arial"/>
              <a:cs typeface="Arial"/>
              <a:sym typeface="Arial"/>
            </a:endParaRPr>
          </a:p>
        </p:txBody>
      </p:sp>
      <p:pic>
        <p:nvPicPr>
          <p:cNvPr id="532" name="Google Shape;532;p57"/>
          <p:cNvPicPr preferRelativeResize="0"/>
          <p:nvPr/>
        </p:nvPicPr>
        <p:blipFill>
          <a:blip r:embed="rId3">
            <a:alphaModFix/>
          </a:blip>
          <a:stretch>
            <a:fillRect/>
          </a:stretch>
        </p:blipFill>
        <p:spPr>
          <a:xfrm>
            <a:off x="6052475" y="1422554"/>
            <a:ext cx="816826" cy="816826"/>
          </a:xfrm>
          <a:prstGeom prst="rect">
            <a:avLst/>
          </a:prstGeom>
          <a:noFill/>
          <a:ln>
            <a:noFill/>
          </a:ln>
        </p:spPr>
      </p:pic>
      <p:pic>
        <p:nvPicPr>
          <p:cNvPr id="533" name="Google Shape;533;p57"/>
          <p:cNvPicPr preferRelativeResize="0"/>
          <p:nvPr/>
        </p:nvPicPr>
        <p:blipFill>
          <a:blip r:embed="rId4">
            <a:alphaModFix/>
          </a:blip>
          <a:stretch>
            <a:fillRect/>
          </a:stretch>
        </p:blipFill>
        <p:spPr>
          <a:xfrm>
            <a:off x="1881875" y="1377512"/>
            <a:ext cx="906900" cy="906900"/>
          </a:xfrm>
          <a:prstGeom prst="rect">
            <a:avLst/>
          </a:prstGeom>
          <a:noFill/>
          <a:ln>
            <a:noFill/>
          </a:ln>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8"/>
          <p:cNvSpPr txBox="1">
            <a:spLocks noGrp="1"/>
          </p:cNvSpPr>
          <p:nvPr>
            <p:ph type="title"/>
          </p:nvPr>
        </p:nvSpPr>
        <p:spPr>
          <a:xfrm>
            <a:off x="953450" y="521225"/>
            <a:ext cx="747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scope</a:t>
            </a:r>
            <a:endParaRPr/>
          </a:p>
        </p:txBody>
      </p:sp>
      <p:sp>
        <p:nvSpPr>
          <p:cNvPr id="539" name="Google Shape;539;p58"/>
          <p:cNvSpPr txBox="1">
            <a:spLocks noGrp="1"/>
          </p:cNvSpPr>
          <p:nvPr>
            <p:ph type="subTitle" idx="1"/>
          </p:nvPr>
        </p:nvSpPr>
        <p:spPr>
          <a:xfrm>
            <a:off x="1158328" y="3083925"/>
            <a:ext cx="2821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lnSpc>
                <a:spcPct val="115000"/>
              </a:lnSpc>
              <a:spcBef>
                <a:spcPts val="1200"/>
              </a:spcBef>
              <a:spcAft>
                <a:spcPts val="0"/>
              </a:spcAft>
              <a:buNone/>
            </a:pPr>
            <a:r>
              <a:rPr lang="en">
                <a:latin typeface="Arial"/>
                <a:ea typeface="Arial"/>
                <a:cs typeface="Arial"/>
                <a:sym typeface="Arial"/>
              </a:rPr>
              <a:t>Transparent, responsible and explainable systems for matching candidates with jobs, and vice versa</a:t>
            </a:r>
            <a:endParaRPr>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p:txBody>
      </p:sp>
      <p:sp>
        <p:nvSpPr>
          <p:cNvPr id="540" name="Google Shape;540;p58"/>
          <p:cNvSpPr txBox="1">
            <a:spLocks noGrp="1"/>
          </p:cNvSpPr>
          <p:nvPr>
            <p:ph type="title" idx="2"/>
          </p:nvPr>
        </p:nvSpPr>
        <p:spPr>
          <a:xfrm>
            <a:off x="1158313" y="2568000"/>
            <a:ext cx="2821800" cy="2880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a:t>recommendation systems</a:t>
            </a:r>
            <a:endParaRPr/>
          </a:p>
        </p:txBody>
      </p:sp>
      <p:sp>
        <p:nvSpPr>
          <p:cNvPr id="541" name="Google Shape;541;p58"/>
          <p:cNvSpPr txBox="1">
            <a:spLocks noGrp="1"/>
          </p:cNvSpPr>
          <p:nvPr>
            <p:ph type="title" idx="3"/>
          </p:nvPr>
        </p:nvSpPr>
        <p:spPr>
          <a:xfrm>
            <a:off x="5163863" y="2568000"/>
            <a:ext cx="28218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&amp; Analytics</a:t>
            </a:r>
            <a:endParaRPr/>
          </a:p>
        </p:txBody>
      </p:sp>
      <p:sp>
        <p:nvSpPr>
          <p:cNvPr id="542" name="Google Shape;542;p58"/>
          <p:cNvSpPr txBox="1">
            <a:spLocks noGrp="1"/>
          </p:cNvSpPr>
          <p:nvPr>
            <p:ph type="subTitle" idx="4"/>
          </p:nvPr>
        </p:nvSpPr>
        <p:spPr>
          <a:xfrm>
            <a:off x="5163878" y="3083925"/>
            <a:ext cx="2821800" cy="906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1200"/>
              </a:spcBef>
              <a:spcAft>
                <a:spcPts val="1200"/>
              </a:spcAft>
              <a:buNone/>
            </a:pPr>
            <a:r>
              <a:rPr lang="en">
                <a:latin typeface="Arial"/>
                <a:ea typeface="Arial"/>
                <a:cs typeface="Arial"/>
                <a:sym typeface="Arial"/>
              </a:rPr>
              <a:t>Data products used at Linkedin such as news feed updates and Linkedin Knowledge Graphs to analyze member data</a:t>
            </a:r>
            <a:endParaRPr>
              <a:latin typeface="Arial"/>
              <a:ea typeface="Arial"/>
              <a:cs typeface="Arial"/>
              <a:sym typeface="Arial"/>
            </a:endParaRPr>
          </a:p>
        </p:txBody>
      </p:sp>
      <p:sp>
        <p:nvSpPr>
          <p:cNvPr id="543" name="Google Shape;543;p58"/>
          <p:cNvSpPr txBox="1"/>
          <p:nvPr/>
        </p:nvSpPr>
        <p:spPr>
          <a:xfrm>
            <a:off x="1158325" y="1279100"/>
            <a:ext cx="388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We examine two in-depth case studies that show how LinkedIn leverages AI to grow.</a:t>
            </a:r>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9"/>
          <p:cNvSpPr txBox="1">
            <a:spLocks noGrp="1"/>
          </p:cNvSpPr>
          <p:nvPr>
            <p:ph type="title"/>
          </p:nvPr>
        </p:nvSpPr>
        <p:spPr>
          <a:xfrm>
            <a:off x="953450" y="521225"/>
            <a:ext cx="77871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2300"/>
              <a:t>Strategic leadership capabilities of LinkedIn</a:t>
            </a:r>
            <a:endParaRPr sz="4100"/>
          </a:p>
        </p:txBody>
      </p:sp>
      <p:grpSp>
        <p:nvGrpSpPr>
          <p:cNvPr id="549" name="Google Shape;549;p59"/>
          <p:cNvGrpSpPr/>
          <p:nvPr/>
        </p:nvGrpSpPr>
        <p:grpSpPr>
          <a:xfrm rot="5400000">
            <a:off x="5025532" y="777900"/>
            <a:ext cx="2699631" cy="3587733"/>
            <a:chOff x="3580755" y="2020082"/>
            <a:chExt cx="1344840" cy="1786275"/>
          </a:xfrm>
        </p:grpSpPr>
        <p:sp>
          <p:nvSpPr>
            <p:cNvPr id="550" name="Google Shape;550;p59"/>
            <p:cNvSpPr/>
            <p:nvPr/>
          </p:nvSpPr>
          <p:spPr>
            <a:xfrm>
              <a:off x="3580755" y="2020082"/>
              <a:ext cx="1344840"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9"/>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9"/>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4" name="Google Shape;554;p59"/>
          <p:cNvPicPr preferRelativeResize="0"/>
          <p:nvPr/>
        </p:nvPicPr>
        <p:blipFill>
          <a:blip r:embed="rId3">
            <a:alphaModFix/>
          </a:blip>
          <a:stretch>
            <a:fillRect/>
          </a:stretch>
        </p:blipFill>
        <p:spPr>
          <a:xfrm>
            <a:off x="4939450" y="1581775"/>
            <a:ext cx="3045550" cy="1980000"/>
          </a:xfrm>
          <a:prstGeom prst="rect">
            <a:avLst/>
          </a:prstGeom>
          <a:noFill/>
          <a:ln>
            <a:noFill/>
          </a:ln>
        </p:spPr>
      </p:pic>
      <p:sp>
        <p:nvSpPr>
          <p:cNvPr id="555" name="Google Shape;555;p59"/>
          <p:cNvSpPr txBox="1">
            <a:spLocks noGrp="1"/>
          </p:cNvSpPr>
          <p:nvPr>
            <p:ph type="title" idx="2"/>
          </p:nvPr>
        </p:nvSpPr>
        <p:spPr>
          <a:xfrm>
            <a:off x="1111901" y="1375725"/>
            <a:ext cx="3045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a:t>DYNAMIC CORE COMPETENCIES</a:t>
            </a:r>
            <a:endParaRPr b="0"/>
          </a:p>
        </p:txBody>
      </p:sp>
      <p:sp>
        <p:nvSpPr>
          <p:cNvPr id="556" name="Google Shape;556;p59"/>
          <p:cNvSpPr txBox="1">
            <a:spLocks noGrp="1"/>
          </p:cNvSpPr>
          <p:nvPr>
            <p:ph type="subTitle" idx="1"/>
          </p:nvPr>
        </p:nvSpPr>
        <p:spPr>
          <a:xfrm>
            <a:off x="1111903" y="1663725"/>
            <a:ext cx="2821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Arial"/>
                <a:ea typeface="Arial"/>
                <a:cs typeface="Arial"/>
                <a:sym typeface="Arial"/>
              </a:rPr>
              <a:t>AI &amp; big data analytics are core differentiating competencies of LinkedIn</a:t>
            </a:r>
            <a:endParaRPr/>
          </a:p>
        </p:txBody>
      </p:sp>
      <p:sp>
        <p:nvSpPr>
          <p:cNvPr id="557" name="Google Shape;557;p59"/>
          <p:cNvSpPr txBox="1">
            <a:spLocks noGrp="1"/>
          </p:cNvSpPr>
          <p:nvPr>
            <p:ph type="title" idx="3"/>
          </p:nvPr>
        </p:nvSpPr>
        <p:spPr>
          <a:xfrm>
            <a:off x="1111903" y="3140425"/>
            <a:ext cx="3587700" cy="2880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0"/>
              <a:t>Emphasize human capital</a:t>
            </a:r>
            <a:endParaRPr b="0"/>
          </a:p>
          <a:p>
            <a:pPr marL="0" lvl="0" indent="0" algn="l" rtl="0">
              <a:spcBef>
                <a:spcPts val="1200"/>
              </a:spcBef>
              <a:spcAft>
                <a:spcPts val="0"/>
              </a:spcAft>
              <a:buNone/>
            </a:pPr>
            <a:endParaRPr/>
          </a:p>
        </p:txBody>
      </p:sp>
      <p:sp>
        <p:nvSpPr>
          <p:cNvPr id="558" name="Google Shape;558;p59"/>
          <p:cNvSpPr txBox="1">
            <a:spLocks noGrp="1"/>
          </p:cNvSpPr>
          <p:nvPr>
            <p:ph type="subTitle" idx="4"/>
          </p:nvPr>
        </p:nvSpPr>
        <p:spPr>
          <a:xfrm>
            <a:off x="1111903" y="3322075"/>
            <a:ext cx="2821800" cy="90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00">
                <a:latin typeface="Arial"/>
                <a:ea typeface="Arial"/>
                <a:cs typeface="Arial"/>
                <a:sym typeface="Arial"/>
              </a:rPr>
              <a:t>Linkedin prioritizes their employees' productivity and success across all kinds of decision-making.</a:t>
            </a:r>
            <a:endParaRPr sz="1300">
              <a:solidFill>
                <a:srgbClr val="0073B1"/>
              </a:solidFill>
              <a:latin typeface="Arial"/>
              <a:ea typeface="Arial"/>
              <a:cs typeface="Arial"/>
              <a:sym typeface="Arial"/>
            </a:endParaRPr>
          </a:p>
          <a:p>
            <a:pPr marL="0" lvl="0" indent="0" algn="l" rtl="0">
              <a:spcBef>
                <a:spcPts val="600"/>
              </a:spcBef>
              <a:spcAft>
                <a:spcPts val="0"/>
              </a:spcAft>
              <a:buNone/>
            </a:pPr>
            <a:endParaRPr sz="1300">
              <a:latin typeface="Arial"/>
              <a:ea typeface="Arial"/>
              <a:cs typeface="Arial"/>
              <a:sym typeface="Arial"/>
            </a:endParaRPr>
          </a:p>
        </p:txBody>
      </p:sp>
    </p:spTree>
  </p:cSld>
  <p:clrMapOvr>
    <a:masterClrMapping/>
  </p:clrMapOvr>
  <p:transition spd="slow">
    <p:cover/>
  </p:transition>
</p:sld>
</file>

<file path=ppt/theme/theme1.xml><?xml version="1.0" encoding="utf-8"?>
<a:theme xmlns:a="http://schemas.openxmlformats.org/drawingml/2006/main" name="Minimalist Book Slideshow for Business by Slidesgo">
  <a:themeElements>
    <a:clrScheme name="Simple Light">
      <a:dk1>
        <a:srgbClr val="08388D"/>
      </a:dk1>
      <a:lt1>
        <a:srgbClr val="F5F1ED"/>
      </a:lt1>
      <a:dk2>
        <a:srgbClr val="FFC2BD"/>
      </a:dk2>
      <a:lt2>
        <a:srgbClr val="FFFFFF"/>
      </a:lt2>
      <a:accent1>
        <a:srgbClr val="FFFFFF"/>
      </a:accent1>
      <a:accent2>
        <a:srgbClr val="FFFFFF"/>
      </a:accent2>
      <a:accent3>
        <a:srgbClr val="FFFFFF"/>
      </a:accent3>
      <a:accent4>
        <a:srgbClr val="FFFFFF"/>
      </a:accent4>
      <a:accent5>
        <a:srgbClr val="FFFFFF"/>
      </a:accent5>
      <a:accent6>
        <a:srgbClr val="FFFFFF"/>
      </a:accent6>
      <a:hlink>
        <a:srgbClr val="08388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2923</Words>
  <Application>Microsoft Macintosh PowerPoint</Application>
  <PresentationFormat>On-screen Show (16:9)</PresentationFormat>
  <Paragraphs>215</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Bebas Neue</vt:lpstr>
      <vt:lpstr>Roboto</vt:lpstr>
      <vt:lpstr>Open Sans</vt:lpstr>
      <vt:lpstr>Calibri</vt:lpstr>
      <vt:lpstr>Arial</vt:lpstr>
      <vt:lpstr>Minimalist Book Slideshow for Business by Slidesgo</vt:lpstr>
      <vt:lpstr>Office Theme</vt:lpstr>
      <vt:lpstr>THE PATH TO AI &amp; DATA DRIVEN STRATEGY for </vt:lpstr>
      <vt:lpstr>For years, LinkedIn has been at the cutting edge of AI and data, which have become its core differentiating competencies. Data products of LinkedIn include but are not limited to skill endorsement, news feed, and personalized recommendation. With explainable AI system, LinkedIn is helping the sales team to trust AI and identify the best solutions. Bias, stereotypes, and discriminations are deep-rooted problems brought by algorithms. At the same time, LinkedIn seems to care less about the underprivileged employees. From audio/video integration and the AI Academy, we see the growing opportunities for LinkedIn in the next 5 years. Data security, misinformation, political governance, and malicious contents are common threats for tech companies including LinkedIn. We have made two major recommendations for LinkedIn that concerns inclusiveness and tackling bias in AI.</vt:lpstr>
      <vt:lpstr>  Table of contents</vt:lpstr>
      <vt:lpstr>overview </vt:lpstr>
      <vt:lpstr>overview</vt:lpstr>
      <vt:lpstr>shared values and vision</vt:lpstr>
      <vt:lpstr>Why this topic?</vt:lpstr>
      <vt:lpstr>Our scope</vt:lpstr>
      <vt:lpstr>Strategic leadership capabilities of LinkedIn</vt:lpstr>
      <vt:lpstr>Strategic leadership capabilities of LinkedIn</vt:lpstr>
      <vt:lpstr>strengths</vt:lpstr>
      <vt:lpstr>#1 DaTA &amp; Analytics</vt:lpstr>
      <vt:lpstr>PowerPoint Presentation</vt:lpstr>
      <vt:lpstr>LinkedIn Knowledge Graph to analyze member data : </vt:lpstr>
      <vt:lpstr>LinkedIn Knowledge Graph to analyze member data : </vt:lpstr>
      <vt:lpstr>Explainable AI (XAI) </vt:lpstr>
      <vt:lpstr>AI-driven recommendation system to help scale sales efficiency across LinkedIn</vt:lpstr>
      <vt:lpstr>Narrative generator</vt:lpstr>
      <vt:lpstr>The output of CrystalCandle</vt:lpstr>
      <vt:lpstr>Weaknesses  What problems does LinkedIn face? </vt:lpstr>
      <vt:lpstr>Bias, stereotypes, discrimination in algorithms</vt:lpstr>
      <vt:lpstr>Bias in artificial intelligence</vt:lpstr>
      <vt:lpstr>PowerPoint Presentation</vt:lpstr>
      <vt:lpstr>Labor Gap </vt:lpstr>
      <vt:lpstr>PowerPoint Presentation</vt:lpstr>
      <vt:lpstr>Social Responsibility: Is LinkedIn helpful for the less privileged? </vt:lpstr>
      <vt:lpstr>opportunities</vt:lpstr>
      <vt:lpstr>AI systems can learn from the content shared over audio/video</vt:lpstr>
      <vt:lpstr>Bolster internal AI skills for human capital </vt:lpstr>
      <vt:lpstr>THREATS  What challenges does LinkedIn currently needs to address? </vt:lpstr>
      <vt:lpstr>challenges</vt:lpstr>
      <vt:lpstr>challenges</vt:lpstr>
      <vt:lpstr>Recommendations</vt:lpstr>
      <vt:lpstr>Making linkedin more inclusive</vt:lpstr>
      <vt:lpstr>Tackling bias in Ai</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TO AI &amp; DATA DRIVEN STRATEGY for </dc:title>
  <cp:lastModifiedBy>512768454@qq.com</cp:lastModifiedBy>
  <cp:revision>1</cp:revision>
  <dcterms:modified xsi:type="dcterms:W3CDTF">2022-12-03T07:00:45Z</dcterms:modified>
</cp:coreProperties>
</file>